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5" r:id="rId1"/>
    <p:sldMasterId id="2147483930" r:id="rId2"/>
    <p:sldMasterId id="2147483942" r:id="rId3"/>
  </p:sldMasterIdLst>
  <p:notesMasterIdLst>
    <p:notesMasterId r:id="rId27"/>
  </p:notesMasterIdLst>
  <p:handoutMasterIdLst>
    <p:handoutMasterId r:id="rId28"/>
  </p:handoutMasterIdLst>
  <p:sldIdLst>
    <p:sldId id="256" r:id="rId4"/>
    <p:sldId id="686" r:id="rId5"/>
    <p:sldId id="678" r:id="rId6"/>
    <p:sldId id="682" r:id="rId7"/>
    <p:sldId id="711" r:id="rId8"/>
    <p:sldId id="684" r:id="rId9"/>
    <p:sldId id="679" r:id="rId10"/>
    <p:sldId id="719" r:id="rId11"/>
    <p:sldId id="721" r:id="rId12"/>
    <p:sldId id="690" r:id="rId13"/>
    <p:sldId id="693" r:id="rId14"/>
    <p:sldId id="729" r:id="rId15"/>
    <p:sldId id="734" r:id="rId16"/>
    <p:sldId id="737" r:id="rId17"/>
    <p:sldId id="738" r:id="rId18"/>
    <p:sldId id="739" r:id="rId19"/>
    <p:sldId id="740" r:id="rId20"/>
    <p:sldId id="695" r:id="rId21"/>
    <p:sldId id="742" r:id="rId22"/>
    <p:sldId id="746" r:id="rId23"/>
    <p:sldId id="745" r:id="rId24"/>
    <p:sldId id="717" r:id="rId25"/>
    <p:sldId id="64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CCFF"/>
    <a:srgbClr val="66FFFF"/>
    <a:srgbClr val="006600"/>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6F352-FBDB-48FE-A3FE-F663401BE10D}" v="1" dt="2021-11-14T14:52:57.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16" autoAdjust="0"/>
    <p:restoredTop sz="86391" autoAdjust="0"/>
  </p:normalViewPr>
  <p:slideViewPr>
    <p:cSldViewPr snapToObjects="1">
      <p:cViewPr varScale="1">
        <p:scale>
          <a:sx n="71" d="100"/>
          <a:sy n="71" d="100"/>
        </p:scale>
        <p:origin x="130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3F3CF458-6945-45AD-B84E-F0FEA319D2BD}"/>
    <pc:docChg chg="undo custSel addSld delSld modSld">
      <pc:chgData name="Nathan Morrison" userId="a8088875ec538e5b" providerId="LiveId" clId="{3F3CF458-6945-45AD-B84E-F0FEA319D2BD}" dt="2021-10-31T19:27:44.176" v="742"/>
      <pc:docMkLst>
        <pc:docMk/>
      </pc:docMkLst>
      <pc:sldChg chg="modSp mod modNotesTx">
        <pc:chgData name="Nathan Morrison" userId="a8088875ec538e5b" providerId="LiveId" clId="{3F3CF458-6945-45AD-B84E-F0FEA319D2BD}" dt="2021-10-31T19:27:44.176" v="742"/>
        <pc:sldMkLst>
          <pc:docMk/>
          <pc:sldMk cId="0" sldId="256"/>
        </pc:sldMkLst>
        <pc:spChg chg="mod">
          <ac:chgData name="Nathan Morrison" userId="a8088875ec538e5b" providerId="LiveId" clId="{3F3CF458-6945-45AD-B84E-F0FEA319D2BD}" dt="2021-10-28T19:45:22.334" v="0" actId="20577"/>
          <ac:spMkLst>
            <pc:docMk/>
            <pc:sldMk cId="0" sldId="256"/>
            <ac:spMk id="7" creationId="{D957C36E-60FC-495A-96E7-7636BCBBFEA4}"/>
          </ac:spMkLst>
        </pc:spChg>
        <pc:spChg chg="mod">
          <ac:chgData name="Nathan Morrison" userId="a8088875ec538e5b" providerId="LiveId" clId="{3F3CF458-6945-45AD-B84E-F0FEA319D2BD}" dt="2021-10-28T19:45:41.248" v="18" actId="20577"/>
          <ac:spMkLst>
            <pc:docMk/>
            <pc:sldMk cId="0" sldId="256"/>
            <ac:spMk id="2051" creationId="{00000000-0000-0000-0000-000000000000}"/>
          </ac:spMkLst>
        </pc:spChg>
      </pc:sldChg>
      <pc:sldChg chg="delSp">
        <pc:chgData name="Nathan Morrison" userId="a8088875ec538e5b" providerId="LiveId" clId="{3F3CF458-6945-45AD-B84E-F0FEA319D2BD}" dt="2021-10-28T20:26:45.089" v="23" actId="478"/>
        <pc:sldMkLst>
          <pc:docMk/>
          <pc:sldMk cId="4115565408" sldId="649"/>
        </pc:sldMkLst>
        <pc:spChg chg="del">
          <ac:chgData name="Nathan Morrison" userId="a8088875ec538e5b" providerId="LiveId" clId="{3F3CF458-6945-45AD-B84E-F0FEA319D2BD}" dt="2021-10-28T20:26:45.089" v="23" actId="478"/>
          <ac:spMkLst>
            <pc:docMk/>
            <pc:sldMk cId="4115565408" sldId="649"/>
            <ac:spMk id="2" creationId="{0A988CFA-5B61-40C2-A9CD-6F09E242FFD5}"/>
          </ac:spMkLst>
        </pc:spChg>
      </pc:sldChg>
      <pc:sldChg chg="modSp">
        <pc:chgData name="Nathan Morrison" userId="a8088875ec538e5b" providerId="LiveId" clId="{3F3CF458-6945-45AD-B84E-F0FEA319D2BD}" dt="2021-10-28T21:16:53.075" v="76" actId="20577"/>
        <pc:sldMkLst>
          <pc:docMk/>
          <pc:sldMk cId="2861845642" sldId="678"/>
        </pc:sldMkLst>
        <pc:spChg chg="mod">
          <ac:chgData name="Nathan Morrison" userId="a8088875ec538e5b" providerId="LiveId" clId="{3F3CF458-6945-45AD-B84E-F0FEA319D2BD}" dt="2021-10-28T21:16:53.075" v="76" actId="20577"/>
          <ac:spMkLst>
            <pc:docMk/>
            <pc:sldMk cId="2861845642" sldId="678"/>
            <ac:spMk id="3" creationId="{13DFB015-8A87-4C3A-8A36-6415B2A8BCCB}"/>
          </ac:spMkLst>
        </pc:spChg>
        <pc:spChg chg="mod">
          <ac:chgData name="Nathan Morrison" userId="a8088875ec538e5b" providerId="LiveId" clId="{3F3CF458-6945-45AD-B84E-F0FEA319D2BD}" dt="2021-10-28T21:15:56.276" v="47" actId="404"/>
          <ac:spMkLst>
            <pc:docMk/>
            <pc:sldMk cId="2861845642" sldId="678"/>
            <ac:spMk id="6" creationId="{0868EC26-E214-44EE-A059-A3FE6D7F28F3}"/>
          </ac:spMkLst>
        </pc:spChg>
      </pc:sldChg>
      <pc:sldChg chg="addSp delSp modSp mod setBg delAnim modAnim setClrOvrMap">
        <pc:chgData name="Nathan Morrison" userId="a8088875ec538e5b" providerId="LiveId" clId="{3F3CF458-6945-45AD-B84E-F0FEA319D2BD}" dt="2021-10-28T21:43:31.740" v="266" actId="14100"/>
        <pc:sldMkLst>
          <pc:docMk/>
          <pc:sldMk cId="385540739" sldId="679"/>
        </pc:sldMkLst>
        <pc:spChg chg="mod">
          <ac:chgData name="Nathan Morrison" userId="a8088875ec538e5b" providerId="LiveId" clId="{3F3CF458-6945-45AD-B84E-F0FEA319D2BD}" dt="2021-10-28T21:41:56.272" v="253" actId="14100"/>
          <ac:spMkLst>
            <pc:docMk/>
            <pc:sldMk cId="385540739" sldId="679"/>
            <ac:spMk id="2" creationId="{A5EFD0F9-B429-4E77-B179-261A9F55017C}"/>
          </ac:spMkLst>
        </pc:spChg>
        <pc:spChg chg="mod">
          <ac:chgData name="Nathan Morrison" userId="a8088875ec538e5b" providerId="LiveId" clId="{3F3CF458-6945-45AD-B84E-F0FEA319D2BD}" dt="2021-10-28T21:42:03.462" v="254" actId="1076"/>
          <ac:spMkLst>
            <pc:docMk/>
            <pc:sldMk cId="385540739" sldId="679"/>
            <ac:spMk id="4" creationId="{D8DA6D19-66D5-4163-AA9B-0C27DDE27BEE}"/>
          </ac:spMkLst>
        </pc:spChg>
        <pc:spChg chg="del mod">
          <ac:chgData name="Nathan Morrison" userId="a8088875ec538e5b" providerId="LiveId" clId="{3F3CF458-6945-45AD-B84E-F0FEA319D2BD}" dt="2021-10-28T21:20:36.337" v="131" actId="21"/>
          <ac:spMkLst>
            <pc:docMk/>
            <pc:sldMk cId="385540739" sldId="679"/>
            <ac:spMk id="7" creationId="{9749E91E-D647-4E08-A64E-217C3D5C76BE}"/>
          </ac:spMkLst>
        </pc:spChg>
        <pc:spChg chg="mod">
          <ac:chgData name="Nathan Morrison" userId="a8088875ec538e5b" providerId="LiveId" clId="{3F3CF458-6945-45AD-B84E-F0FEA319D2BD}" dt="2021-10-28T21:43:31.740" v="266" actId="14100"/>
          <ac:spMkLst>
            <pc:docMk/>
            <pc:sldMk cId="385540739" sldId="679"/>
            <ac:spMk id="10" creationId="{9FED681D-C92B-4E7D-B63A-0B40155FAA95}"/>
          </ac:spMkLst>
        </pc:spChg>
        <pc:spChg chg="add del">
          <ac:chgData name="Nathan Morrison" userId="a8088875ec538e5b" providerId="LiveId" clId="{3F3CF458-6945-45AD-B84E-F0FEA319D2BD}" dt="2021-10-28T21:41:09.605" v="244" actId="26606"/>
          <ac:spMkLst>
            <pc:docMk/>
            <pc:sldMk cId="385540739" sldId="679"/>
            <ac:spMk id="15" creationId="{2A0E4E09-FC02-4ADC-951A-3FFA90B6FE39}"/>
          </ac:spMkLst>
        </pc:spChg>
        <pc:spChg chg="add del">
          <ac:chgData name="Nathan Morrison" userId="a8088875ec538e5b" providerId="LiveId" clId="{3F3CF458-6945-45AD-B84E-F0FEA319D2BD}" dt="2021-10-28T21:41:09.605" v="244" actId="26606"/>
          <ac:spMkLst>
            <pc:docMk/>
            <pc:sldMk cId="385540739" sldId="679"/>
            <ac:spMk id="17" creationId="{9453FF84-60C1-4EA8-B49B-1B8C2D0C589F}"/>
          </ac:spMkLst>
        </pc:spChg>
        <pc:spChg chg="add">
          <ac:chgData name="Nathan Morrison" userId="a8088875ec538e5b" providerId="LiveId" clId="{3F3CF458-6945-45AD-B84E-F0FEA319D2BD}" dt="2021-10-28T21:41:09.605" v="244" actId="26606"/>
          <ac:spMkLst>
            <pc:docMk/>
            <pc:sldMk cId="385540739" sldId="679"/>
            <ac:spMk id="22" creationId="{2A0E4E09-FC02-4ADC-951A-3FFA90B6FE39}"/>
          </ac:spMkLst>
        </pc:spChg>
        <pc:spChg chg="add">
          <ac:chgData name="Nathan Morrison" userId="a8088875ec538e5b" providerId="LiveId" clId="{3F3CF458-6945-45AD-B84E-F0FEA319D2BD}" dt="2021-10-28T21:41:09.605" v="244" actId="26606"/>
          <ac:spMkLst>
            <pc:docMk/>
            <pc:sldMk cId="385540739" sldId="679"/>
            <ac:spMk id="24" creationId="{9453FF84-60C1-4EA8-B49B-1B8C2D0C589F}"/>
          </ac:spMkLst>
        </pc:spChg>
        <pc:picChg chg="mod">
          <ac:chgData name="Nathan Morrison" userId="a8088875ec538e5b" providerId="LiveId" clId="{3F3CF458-6945-45AD-B84E-F0FEA319D2BD}" dt="2021-10-28T21:41:09.605" v="244" actId="26606"/>
          <ac:picMkLst>
            <pc:docMk/>
            <pc:sldMk cId="385540739" sldId="679"/>
            <ac:picMk id="6" creationId="{FC0E2E7E-0F13-4931-A9B4-1A942BB362FB}"/>
          </ac:picMkLst>
        </pc:picChg>
      </pc:sldChg>
      <pc:sldChg chg="modSp mod">
        <pc:chgData name="Nathan Morrison" userId="a8088875ec538e5b" providerId="LiveId" clId="{3F3CF458-6945-45AD-B84E-F0FEA319D2BD}" dt="2021-10-28T21:16:59.651" v="80" actId="20577"/>
        <pc:sldMkLst>
          <pc:docMk/>
          <pc:sldMk cId="3066024522" sldId="682"/>
        </pc:sldMkLst>
        <pc:spChg chg="mod">
          <ac:chgData name="Nathan Morrison" userId="a8088875ec538e5b" providerId="LiveId" clId="{3F3CF458-6945-45AD-B84E-F0FEA319D2BD}" dt="2021-10-28T21:16:59.651" v="80" actId="20577"/>
          <ac:spMkLst>
            <pc:docMk/>
            <pc:sldMk cId="3066024522" sldId="682"/>
            <ac:spMk id="3" creationId="{13DFB015-8A87-4C3A-8A36-6415B2A8BCCB}"/>
          </ac:spMkLst>
        </pc:spChg>
        <pc:spChg chg="mod">
          <ac:chgData name="Nathan Morrison" userId="a8088875ec538e5b" providerId="LiveId" clId="{3F3CF458-6945-45AD-B84E-F0FEA319D2BD}" dt="2021-10-28T21:16:34.233" v="72" actId="1076"/>
          <ac:spMkLst>
            <pc:docMk/>
            <pc:sldMk cId="3066024522" sldId="682"/>
            <ac:spMk id="6" creationId="{0868EC26-E214-44EE-A059-A3FE6D7F28F3}"/>
          </ac:spMkLst>
        </pc:spChg>
      </pc:sldChg>
      <pc:sldChg chg="modSp mod">
        <pc:chgData name="Nathan Morrison" userId="a8088875ec538e5b" providerId="LiveId" clId="{3F3CF458-6945-45AD-B84E-F0FEA319D2BD}" dt="2021-10-28T21:17:25.514" v="84" actId="1076"/>
        <pc:sldMkLst>
          <pc:docMk/>
          <pc:sldMk cId="712702151" sldId="684"/>
        </pc:sldMkLst>
        <pc:spChg chg="mod">
          <ac:chgData name="Nathan Morrison" userId="a8088875ec538e5b" providerId="LiveId" clId="{3F3CF458-6945-45AD-B84E-F0FEA319D2BD}" dt="2021-10-28T21:17:17.601" v="82" actId="6549"/>
          <ac:spMkLst>
            <pc:docMk/>
            <pc:sldMk cId="712702151" sldId="684"/>
            <ac:spMk id="6" creationId="{B57AB036-F974-42E9-BCF4-57467EECA824}"/>
          </ac:spMkLst>
        </pc:spChg>
        <pc:spChg chg="mod">
          <ac:chgData name="Nathan Morrison" userId="a8088875ec538e5b" providerId="LiveId" clId="{3F3CF458-6945-45AD-B84E-F0FEA319D2BD}" dt="2021-10-28T21:17:25.514" v="84" actId="1076"/>
          <ac:spMkLst>
            <pc:docMk/>
            <pc:sldMk cId="712702151" sldId="684"/>
            <ac:spMk id="2050" creationId="{00000000-0000-0000-0000-000000000000}"/>
          </ac:spMkLst>
        </pc:spChg>
      </pc:sldChg>
      <pc:sldChg chg="modSp mod modAnim">
        <pc:chgData name="Nathan Morrison" userId="a8088875ec538e5b" providerId="LiveId" clId="{3F3CF458-6945-45AD-B84E-F0FEA319D2BD}" dt="2021-10-28T21:15:15.035" v="32" actId="6549"/>
        <pc:sldMkLst>
          <pc:docMk/>
          <pc:sldMk cId="908030352" sldId="686"/>
        </pc:sldMkLst>
        <pc:spChg chg="mod">
          <ac:chgData name="Nathan Morrison" userId="a8088875ec538e5b" providerId="LiveId" clId="{3F3CF458-6945-45AD-B84E-F0FEA319D2BD}" dt="2021-10-28T21:15:15.035" v="32" actId="6549"/>
          <ac:spMkLst>
            <pc:docMk/>
            <pc:sldMk cId="908030352" sldId="686"/>
            <ac:spMk id="3" creationId="{13DFB015-8A87-4C3A-8A36-6415B2A8BCCB}"/>
          </ac:spMkLst>
        </pc:spChg>
        <pc:spChg chg="mod">
          <ac:chgData name="Nathan Morrison" userId="a8088875ec538e5b" providerId="LiveId" clId="{3F3CF458-6945-45AD-B84E-F0FEA319D2BD}" dt="2021-10-28T21:14:44.419" v="27" actId="20577"/>
          <ac:spMkLst>
            <pc:docMk/>
            <pc:sldMk cId="908030352" sldId="686"/>
            <ac:spMk id="6" creationId="{0868EC26-E214-44EE-A059-A3FE6D7F28F3}"/>
          </ac:spMkLst>
        </pc:spChg>
      </pc:sldChg>
      <pc:sldChg chg="modSp del mod">
        <pc:chgData name="Nathan Morrison" userId="a8088875ec538e5b" providerId="LiveId" clId="{3F3CF458-6945-45AD-B84E-F0FEA319D2BD}" dt="2021-10-28T21:30:41.439" v="223" actId="47"/>
        <pc:sldMkLst>
          <pc:docMk/>
          <pc:sldMk cId="3501409585" sldId="688"/>
        </pc:sldMkLst>
        <pc:spChg chg="mod">
          <ac:chgData name="Nathan Morrison" userId="a8088875ec538e5b" providerId="LiveId" clId="{3F3CF458-6945-45AD-B84E-F0FEA319D2BD}" dt="2021-10-28T21:19:15.626" v="118"/>
          <ac:spMkLst>
            <pc:docMk/>
            <pc:sldMk cId="3501409585" sldId="688"/>
            <ac:spMk id="2" creationId="{A5EFD0F9-B429-4E77-B179-261A9F55017C}"/>
          </ac:spMkLst>
        </pc:spChg>
      </pc:sldChg>
      <pc:sldChg chg="modSp mod">
        <pc:chgData name="Nathan Morrison" userId="a8088875ec538e5b" providerId="LiveId" clId="{3F3CF458-6945-45AD-B84E-F0FEA319D2BD}" dt="2021-10-28T21:31:13.992" v="238" actId="14100"/>
        <pc:sldMkLst>
          <pc:docMk/>
          <pc:sldMk cId="1498659945" sldId="690"/>
        </pc:sldMkLst>
        <pc:spChg chg="mod">
          <ac:chgData name="Nathan Morrison" userId="a8088875ec538e5b" providerId="LiveId" clId="{3F3CF458-6945-45AD-B84E-F0FEA319D2BD}" dt="2021-10-28T21:31:13.992" v="238" actId="14100"/>
          <ac:spMkLst>
            <pc:docMk/>
            <pc:sldMk cId="1498659945" sldId="690"/>
            <ac:spMk id="2050" creationId="{00000000-0000-0000-0000-000000000000}"/>
          </ac:spMkLst>
        </pc:spChg>
      </pc:sldChg>
      <pc:sldChg chg="addSp delSp modSp mod setBg delAnim modAnim setClrOvrMap">
        <pc:chgData name="Nathan Morrison" userId="a8088875ec538e5b" providerId="LiveId" clId="{3F3CF458-6945-45AD-B84E-F0FEA319D2BD}" dt="2021-10-28T21:53:09.027" v="349" actId="6549"/>
        <pc:sldMkLst>
          <pc:docMk/>
          <pc:sldMk cId="620863386" sldId="693"/>
        </pc:sldMkLst>
        <pc:spChg chg="mod">
          <ac:chgData name="Nathan Morrison" userId="a8088875ec538e5b" providerId="LiveId" clId="{3F3CF458-6945-45AD-B84E-F0FEA319D2BD}" dt="2021-10-28T21:51:23.439" v="313" actId="14100"/>
          <ac:spMkLst>
            <pc:docMk/>
            <pc:sldMk cId="620863386" sldId="693"/>
            <ac:spMk id="2" creationId="{A5EFD0F9-B429-4E77-B179-261A9F55017C}"/>
          </ac:spMkLst>
        </pc:spChg>
        <pc:spChg chg="mod">
          <ac:chgData name="Nathan Morrison" userId="a8088875ec538e5b" providerId="LiveId" clId="{3F3CF458-6945-45AD-B84E-F0FEA319D2BD}" dt="2021-10-28T21:51:29.241" v="314" actId="1076"/>
          <ac:spMkLst>
            <pc:docMk/>
            <pc:sldMk cId="620863386" sldId="693"/>
            <ac:spMk id="4" creationId="{D8DA6D19-66D5-4163-AA9B-0C27DDE27BEE}"/>
          </ac:spMkLst>
        </pc:spChg>
        <pc:spChg chg="del">
          <ac:chgData name="Nathan Morrison" userId="a8088875ec538e5b" providerId="LiveId" clId="{3F3CF458-6945-45AD-B84E-F0FEA319D2BD}" dt="2021-10-28T21:48:35.650" v="301" actId="478"/>
          <ac:spMkLst>
            <pc:docMk/>
            <pc:sldMk cId="620863386" sldId="693"/>
            <ac:spMk id="7" creationId="{9749E91E-D647-4E08-A64E-217C3D5C76BE}"/>
          </ac:spMkLst>
        </pc:spChg>
        <pc:spChg chg="mod">
          <ac:chgData name="Nathan Morrison" userId="a8088875ec538e5b" providerId="LiveId" clId="{3F3CF458-6945-45AD-B84E-F0FEA319D2BD}" dt="2021-10-28T21:53:09.027" v="349" actId="6549"/>
          <ac:spMkLst>
            <pc:docMk/>
            <pc:sldMk cId="620863386" sldId="693"/>
            <ac:spMk id="10" creationId="{9FED681D-C92B-4E7D-B63A-0B40155FAA95}"/>
          </ac:spMkLst>
        </pc:spChg>
        <pc:spChg chg="add">
          <ac:chgData name="Nathan Morrison" userId="a8088875ec538e5b" providerId="LiveId" clId="{3F3CF458-6945-45AD-B84E-F0FEA319D2BD}" dt="2021-10-28T21:51:02.561" v="308" actId="26606"/>
          <ac:spMkLst>
            <pc:docMk/>
            <pc:sldMk cId="620863386" sldId="693"/>
            <ac:spMk id="15" creationId="{2A0E4E09-FC02-4ADC-951A-3FFA90B6FE39}"/>
          </ac:spMkLst>
        </pc:spChg>
        <pc:spChg chg="add">
          <ac:chgData name="Nathan Morrison" userId="a8088875ec538e5b" providerId="LiveId" clId="{3F3CF458-6945-45AD-B84E-F0FEA319D2BD}" dt="2021-10-28T21:51:02.561" v="308" actId="26606"/>
          <ac:spMkLst>
            <pc:docMk/>
            <pc:sldMk cId="620863386" sldId="693"/>
            <ac:spMk id="17" creationId="{9453FF84-60C1-4EA8-B49B-1B8C2D0C589F}"/>
          </ac:spMkLst>
        </pc:spChg>
        <pc:picChg chg="add del mod">
          <ac:chgData name="Nathan Morrison" userId="a8088875ec538e5b" providerId="LiveId" clId="{3F3CF458-6945-45AD-B84E-F0FEA319D2BD}" dt="2021-10-28T21:51:02.561" v="308" actId="26606"/>
          <ac:picMkLst>
            <pc:docMk/>
            <pc:sldMk cId="620863386" sldId="693"/>
            <ac:picMk id="6" creationId="{FC0E2E7E-0F13-4931-A9B4-1A942BB362FB}"/>
          </ac:picMkLst>
        </pc:picChg>
      </pc:sldChg>
      <pc:sldChg chg="modSp mod modAnim">
        <pc:chgData name="Nathan Morrison" userId="a8088875ec538e5b" providerId="LiveId" clId="{3F3CF458-6945-45AD-B84E-F0FEA319D2BD}" dt="2021-10-30T19:05:50.496" v="739" actId="114"/>
        <pc:sldMkLst>
          <pc:docMk/>
          <pc:sldMk cId="3238049411" sldId="695"/>
        </pc:sldMkLst>
        <pc:spChg chg="mod">
          <ac:chgData name="Nathan Morrison" userId="a8088875ec538e5b" providerId="LiveId" clId="{3F3CF458-6945-45AD-B84E-F0FEA319D2BD}" dt="2021-10-28T23:02:28.150" v="538" actId="20577"/>
          <ac:spMkLst>
            <pc:docMk/>
            <pc:sldMk cId="3238049411" sldId="695"/>
            <ac:spMk id="2" creationId="{A5EFD0F9-B429-4E77-B179-261A9F55017C}"/>
          </ac:spMkLst>
        </pc:spChg>
        <pc:spChg chg="mod">
          <ac:chgData name="Nathan Morrison" userId="a8088875ec538e5b" providerId="LiveId" clId="{3F3CF458-6945-45AD-B84E-F0FEA319D2BD}" dt="2021-10-28T23:02:56.087" v="550" actId="20577"/>
          <ac:spMkLst>
            <pc:docMk/>
            <pc:sldMk cId="3238049411" sldId="695"/>
            <ac:spMk id="7" creationId="{9749E91E-D647-4E08-A64E-217C3D5C76BE}"/>
          </ac:spMkLst>
        </pc:spChg>
        <pc:spChg chg="mod">
          <ac:chgData name="Nathan Morrison" userId="a8088875ec538e5b" providerId="LiveId" clId="{3F3CF458-6945-45AD-B84E-F0FEA319D2BD}" dt="2021-10-30T19:05:50.496" v="739" actId="114"/>
          <ac:spMkLst>
            <pc:docMk/>
            <pc:sldMk cId="3238049411" sldId="695"/>
            <ac:spMk id="10" creationId="{9FED681D-C92B-4E7D-B63A-0B40155FAA95}"/>
          </ac:spMkLst>
        </pc:spChg>
      </pc:sldChg>
      <pc:sldChg chg="del">
        <pc:chgData name="Nathan Morrison" userId="a8088875ec538e5b" providerId="LiveId" clId="{3F3CF458-6945-45AD-B84E-F0FEA319D2BD}" dt="2021-10-28T23:12:50.518" v="714" actId="47"/>
        <pc:sldMkLst>
          <pc:docMk/>
          <pc:sldMk cId="4155754406" sldId="700"/>
        </pc:sldMkLst>
      </pc:sldChg>
      <pc:sldChg chg="del">
        <pc:chgData name="Nathan Morrison" userId="a8088875ec538e5b" providerId="LiveId" clId="{3F3CF458-6945-45AD-B84E-F0FEA319D2BD}" dt="2021-10-28T23:12:51.575" v="715" actId="47"/>
        <pc:sldMkLst>
          <pc:docMk/>
          <pc:sldMk cId="2878063541" sldId="701"/>
        </pc:sldMkLst>
      </pc:sldChg>
      <pc:sldChg chg="del">
        <pc:chgData name="Nathan Morrison" userId="a8088875ec538e5b" providerId="LiveId" clId="{3F3CF458-6945-45AD-B84E-F0FEA319D2BD}" dt="2021-10-28T23:12:52.163" v="716" actId="47"/>
        <pc:sldMkLst>
          <pc:docMk/>
          <pc:sldMk cId="677919176" sldId="702"/>
        </pc:sldMkLst>
      </pc:sldChg>
      <pc:sldChg chg="del">
        <pc:chgData name="Nathan Morrison" userId="a8088875ec538e5b" providerId="LiveId" clId="{3F3CF458-6945-45AD-B84E-F0FEA319D2BD}" dt="2021-10-28T23:12:52.719" v="717" actId="47"/>
        <pc:sldMkLst>
          <pc:docMk/>
          <pc:sldMk cId="4262204544" sldId="705"/>
        </pc:sldMkLst>
      </pc:sldChg>
      <pc:sldChg chg="del">
        <pc:chgData name="Nathan Morrison" userId="a8088875ec538e5b" providerId="LiveId" clId="{3F3CF458-6945-45AD-B84E-F0FEA319D2BD}" dt="2021-10-28T23:12:53.241" v="718" actId="47"/>
        <pc:sldMkLst>
          <pc:docMk/>
          <pc:sldMk cId="2153752791" sldId="706"/>
        </pc:sldMkLst>
      </pc:sldChg>
      <pc:sldChg chg="del">
        <pc:chgData name="Nathan Morrison" userId="a8088875ec538e5b" providerId="LiveId" clId="{3F3CF458-6945-45AD-B84E-F0FEA319D2BD}" dt="2021-10-28T23:12:53.689" v="719" actId="47"/>
        <pc:sldMkLst>
          <pc:docMk/>
          <pc:sldMk cId="390765767" sldId="707"/>
        </pc:sldMkLst>
      </pc:sldChg>
      <pc:sldChg chg="del">
        <pc:chgData name="Nathan Morrison" userId="a8088875ec538e5b" providerId="LiveId" clId="{3F3CF458-6945-45AD-B84E-F0FEA319D2BD}" dt="2021-10-28T23:12:58.481" v="721" actId="47"/>
        <pc:sldMkLst>
          <pc:docMk/>
          <pc:sldMk cId="998805026" sldId="710"/>
        </pc:sldMkLst>
      </pc:sldChg>
      <pc:sldChg chg="del">
        <pc:chgData name="Nathan Morrison" userId="a8088875ec538e5b" providerId="LiveId" clId="{3F3CF458-6945-45AD-B84E-F0FEA319D2BD}" dt="2021-10-28T23:12:54.869" v="720" actId="47"/>
        <pc:sldMkLst>
          <pc:docMk/>
          <pc:sldMk cId="2168961042" sldId="711"/>
        </pc:sldMkLst>
      </pc:sldChg>
      <pc:sldChg chg="del">
        <pc:chgData name="Nathan Morrison" userId="a8088875ec538e5b" providerId="LiveId" clId="{3F3CF458-6945-45AD-B84E-F0FEA319D2BD}" dt="2021-10-28T23:13:03.269" v="726" actId="47"/>
        <pc:sldMkLst>
          <pc:docMk/>
          <pc:sldMk cId="3368220649" sldId="713"/>
        </pc:sldMkLst>
      </pc:sldChg>
      <pc:sldChg chg="del">
        <pc:chgData name="Nathan Morrison" userId="a8088875ec538e5b" providerId="LiveId" clId="{3F3CF458-6945-45AD-B84E-F0FEA319D2BD}" dt="2021-10-28T23:13:05.205" v="727" actId="47"/>
        <pc:sldMkLst>
          <pc:docMk/>
          <pc:sldMk cId="2059984951" sldId="715"/>
        </pc:sldMkLst>
      </pc:sldChg>
      <pc:sldChg chg="new del">
        <pc:chgData name="Nathan Morrison" userId="a8088875ec538e5b" providerId="LiveId" clId="{3F3CF458-6945-45AD-B84E-F0FEA319D2BD}" dt="2021-10-28T21:23:27.624" v="161" actId="47"/>
        <pc:sldMkLst>
          <pc:docMk/>
          <pc:sldMk cId="3928883822" sldId="718"/>
        </pc:sldMkLst>
      </pc:sldChg>
      <pc:sldChg chg="modSp add modAnim">
        <pc:chgData name="Nathan Morrison" userId="a8088875ec538e5b" providerId="LiveId" clId="{3F3CF458-6945-45AD-B84E-F0FEA319D2BD}" dt="2021-10-28T21:31:48.913" v="241" actId="207"/>
        <pc:sldMkLst>
          <pc:docMk/>
          <pc:sldMk cId="2698763115" sldId="719"/>
        </pc:sldMkLst>
        <pc:spChg chg="mod">
          <ac:chgData name="Nathan Morrison" userId="a8088875ec538e5b" providerId="LiveId" clId="{3F3CF458-6945-45AD-B84E-F0FEA319D2BD}" dt="2021-10-28T21:31:48.913" v="241" actId="207"/>
          <ac:spMkLst>
            <pc:docMk/>
            <pc:sldMk cId="2698763115" sldId="719"/>
            <ac:spMk id="10" creationId="{9FED681D-C92B-4E7D-B63A-0B40155FAA95}"/>
          </ac:spMkLst>
        </pc:spChg>
        <pc:picChg chg="mod">
          <ac:chgData name="Nathan Morrison" userId="a8088875ec538e5b" providerId="LiveId" clId="{3F3CF458-6945-45AD-B84E-F0FEA319D2BD}" dt="2021-10-28T21:25:34.526" v="168" actId="14826"/>
          <ac:picMkLst>
            <pc:docMk/>
            <pc:sldMk cId="2698763115" sldId="719"/>
            <ac:picMk id="6" creationId="{FC0E2E7E-0F13-4931-A9B4-1A942BB362FB}"/>
          </ac:picMkLst>
        </pc:picChg>
      </pc:sldChg>
      <pc:sldChg chg="new del">
        <pc:chgData name="Nathan Morrison" userId="a8088875ec538e5b" providerId="LiveId" clId="{3F3CF458-6945-45AD-B84E-F0FEA319D2BD}" dt="2021-10-28T21:27:32.579" v="192" actId="47"/>
        <pc:sldMkLst>
          <pc:docMk/>
          <pc:sldMk cId="1467963164" sldId="720"/>
        </pc:sldMkLst>
      </pc:sldChg>
      <pc:sldChg chg="modSp add mod modAnim">
        <pc:chgData name="Nathan Morrison" userId="a8088875ec538e5b" providerId="LiveId" clId="{3F3CF458-6945-45AD-B84E-F0FEA319D2BD}" dt="2021-10-28T21:31:54.638" v="242" actId="207"/>
        <pc:sldMkLst>
          <pc:docMk/>
          <pc:sldMk cId="3171577282" sldId="721"/>
        </pc:sldMkLst>
        <pc:spChg chg="mod">
          <ac:chgData name="Nathan Morrison" userId="a8088875ec538e5b" providerId="LiveId" clId="{3F3CF458-6945-45AD-B84E-F0FEA319D2BD}" dt="2021-10-28T21:31:54.638" v="242" actId="207"/>
          <ac:spMkLst>
            <pc:docMk/>
            <pc:sldMk cId="3171577282" sldId="721"/>
            <ac:spMk id="10" creationId="{9FED681D-C92B-4E7D-B63A-0B40155FAA95}"/>
          </ac:spMkLst>
        </pc:spChg>
        <pc:picChg chg="mod">
          <ac:chgData name="Nathan Morrison" userId="a8088875ec538e5b" providerId="LiveId" clId="{3F3CF458-6945-45AD-B84E-F0FEA319D2BD}" dt="2021-10-28T21:30:18.672" v="222" actId="14826"/>
          <ac:picMkLst>
            <pc:docMk/>
            <pc:sldMk cId="3171577282" sldId="721"/>
            <ac:picMk id="6" creationId="{FC0E2E7E-0F13-4931-A9B4-1A942BB362FB}"/>
          </ac:picMkLst>
        </pc:picChg>
      </pc:sldChg>
      <pc:sldChg chg="new del">
        <pc:chgData name="Nathan Morrison" userId="a8088875ec538e5b" providerId="LiveId" clId="{3F3CF458-6945-45AD-B84E-F0FEA319D2BD}" dt="2021-10-28T23:12:59.052" v="722" actId="47"/>
        <pc:sldMkLst>
          <pc:docMk/>
          <pc:sldMk cId="1403244006" sldId="722"/>
        </pc:sldMkLst>
      </pc:sldChg>
      <pc:sldChg chg="add del">
        <pc:chgData name="Nathan Morrison" userId="a8088875ec538e5b" providerId="LiveId" clId="{3F3CF458-6945-45AD-B84E-F0FEA319D2BD}" dt="2021-10-28T23:12:59.838" v="723" actId="47"/>
        <pc:sldMkLst>
          <pc:docMk/>
          <pc:sldMk cId="2566111778" sldId="723"/>
        </pc:sldMkLst>
      </pc:sldChg>
      <pc:sldChg chg="add del">
        <pc:chgData name="Nathan Morrison" userId="a8088875ec538e5b" providerId="LiveId" clId="{3F3CF458-6945-45AD-B84E-F0FEA319D2BD}" dt="2021-10-28T23:13:00.446" v="724" actId="47"/>
        <pc:sldMkLst>
          <pc:docMk/>
          <pc:sldMk cId="19774258" sldId="724"/>
        </pc:sldMkLst>
      </pc:sldChg>
      <pc:sldChg chg="add del">
        <pc:chgData name="Nathan Morrison" userId="a8088875ec538e5b" providerId="LiveId" clId="{3F3CF458-6945-45AD-B84E-F0FEA319D2BD}" dt="2021-10-28T23:13:01.361" v="725" actId="47"/>
        <pc:sldMkLst>
          <pc:docMk/>
          <pc:sldMk cId="1470673985" sldId="725"/>
        </pc:sldMkLst>
      </pc:sldChg>
      <pc:sldChg chg="new del">
        <pc:chgData name="Nathan Morrison" userId="a8088875ec538e5b" providerId="LiveId" clId="{3F3CF458-6945-45AD-B84E-F0FEA319D2BD}" dt="2021-10-28T21:51:08.158" v="309" actId="47"/>
        <pc:sldMkLst>
          <pc:docMk/>
          <pc:sldMk cId="2545144382" sldId="726"/>
        </pc:sldMkLst>
      </pc:sldChg>
      <pc:sldChg chg="new del">
        <pc:chgData name="Nathan Morrison" userId="a8088875ec538e5b" providerId="LiveId" clId="{3F3CF458-6945-45AD-B84E-F0FEA319D2BD}" dt="2021-10-28T21:41:26.348" v="247" actId="47"/>
        <pc:sldMkLst>
          <pc:docMk/>
          <pc:sldMk cId="3042459377" sldId="726"/>
        </pc:sldMkLst>
      </pc:sldChg>
      <pc:sldChg chg="modSp add del mod">
        <pc:chgData name="Nathan Morrison" userId="a8088875ec538e5b" providerId="LiveId" clId="{3F3CF458-6945-45AD-B84E-F0FEA319D2BD}" dt="2021-10-28T21:43:12.343" v="265" actId="47"/>
        <pc:sldMkLst>
          <pc:docMk/>
          <pc:sldMk cId="449530023" sldId="727"/>
        </pc:sldMkLst>
        <pc:picChg chg="mod">
          <ac:chgData name="Nathan Morrison" userId="a8088875ec538e5b" providerId="LiveId" clId="{3F3CF458-6945-45AD-B84E-F0FEA319D2BD}" dt="2021-10-28T21:43:02.797" v="264" actId="14100"/>
          <ac:picMkLst>
            <pc:docMk/>
            <pc:sldMk cId="449530023" sldId="727"/>
            <ac:picMk id="6" creationId="{FC0E2E7E-0F13-4931-A9B4-1A942BB362FB}"/>
          </ac:picMkLst>
        </pc:picChg>
      </pc:sldChg>
      <pc:sldChg chg="new del">
        <pc:chgData name="Nathan Morrison" userId="a8088875ec538e5b" providerId="LiveId" clId="{3F3CF458-6945-45AD-B84E-F0FEA319D2BD}" dt="2021-10-28T21:53:20.557" v="351" actId="47"/>
        <pc:sldMkLst>
          <pc:docMk/>
          <pc:sldMk cId="1329098883" sldId="727"/>
        </pc:sldMkLst>
      </pc:sldChg>
      <pc:sldChg chg="add del">
        <pc:chgData name="Nathan Morrison" userId="a8088875ec538e5b" providerId="LiveId" clId="{3F3CF458-6945-45AD-B84E-F0FEA319D2BD}" dt="2021-10-28T21:53:22.841" v="352" actId="47"/>
        <pc:sldMkLst>
          <pc:docMk/>
          <pc:sldMk cId="1580613515" sldId="728"/>
        </pc:sldMkLst>
      </pc:sldChg>
      <pc:sldChg chg="modSp add modAnim">
        <pc:chgData name="Nathan Morrison" userId="a8088875ec538e5b" providerId="LiveId" clId="{3F3CF458-6945-45AD-B84E-F0FEA319D2BD}" dt="2021-10-28T21:54:12.430" v="369" actId="6549"/>
        <pc:sldMkLst>
          <pc:docMk/>
          <pc:sldMk cId="2056402987" sldId="729"/>
        </pc:sldMkLst>
        <pc:spChg chg="mod">
          <ac:chgData name="Nathan Morrison" userId="a8088875ec538e5b" providerId="LiveId" clId="{3F3CF458-6945-45AD-B84E-F0FEA319D2BD}" dt="2021-10-28T21:54:12.430" v="369" actId="6549"/>
          <ac:spMkLst>
            <pc:docMk/>
            <pc:sldMk cId="2056402987" sldId="729"/>
            <ac:spMk id="10" creationId="{9FED681D-C92B-4E7D-B63A-0B40155FAA95}"/>
          </ac:spMkLst>
        </pc:spChg>
      </pc:sldChg>
      <pc:sldChg chg="new del">
        <pc:chgData name="Nathan Morrison" userId="a8088875ec538e5b" providerId="LiveId" clId="{3F3CF458-6945-45AD-B84E-F0FEA319D2BD}" dt="2021-10-28T21:58:52.814" v="371" actId="47"/>
        <pc:sldMkLst>
          <pc:docMk/>
          <pc:sldMk cId="1135862273" sldId="730"/>
        </pc:sldMkLst>
      </pc:sldChg>
      <pc:sldChg chg="new del">
        <pc:chgData name="Nathan Morrison" userId="a8088875ec538e5b" providerId="LiveId" clId="{3F3CF458-6945-45AD-B84E-F0FEA319D2BD}" dt="2021-10-28T22:00:50.267" v="416" actId="47"/>
        <pc:sldMkLst>
          <pc:docMk/>
          <pc:sldMk cId="2459565805" sldId="731"/>
        </pc:sldMkLst>
      </pc:sldChg>
      <pc:sldChg chg="new del">
        <pc:chgData name="Nathan Morrison" userId="a8088875ec538e5b" providerId="LiveId" clId="{3F3CF458-6945-45AD-B84E-F0FEA319D2BD}" dt="2021-10-28T22:37:24.320" v="517" actId="47"/>
        <pc:sldMkLst>
          <pc:docMk/>
          <pc:sldMk cId="3620375364" sldId="732"/>
        </pc:sldMkLst>
      </pc:sldChg>
      <pc:sldChg chg="new del">
        <pc:chgData name="Nathan Morrison" userId="a8088875ec538e5b" providerId="LiveId" clId="{3F3CF458-6945-45AD-B84E-F0FEA319D2BD}" dt="2021-10-28T23:02:12.589" v="524" actId="47"/>
        <pc:sldMkLst>
          <pc:docMk/>
          <pc:sldMk cId="2039255292" sldId="733"/>
        </pc:sldMkLst>
      </pc:sldChg>
      <pc:sldChg chg="modSp add mod modAnim">
        <pc:chgData name="Nathan Morrison" userId="a8088875ec538e5b" providerId="LiveId" clId="{3F3CF458-6945-45AD-B84E-F0FEA319D2BD}" dt="2021-10-28T22:00:40.488" v="412" actId="6549"/>
        <pc:sldMkLst>
          <pc:docMk/>
          <pc:sldMk cId="725141190" sldId="734"/>
        </pc:sldMkLst>
        <pc:spChg chg="mod">
          <ac:chgData name="Nathan Morrison" userId="a8088875ec538e5b" providerId="LiveId" clId="{3F3CF458-6945-45AD-B84E-F0FEA319D2BD}" dt="2021-10-28T22:00:40.488" v="412" actId="6549"/>
          <ac:spMkLst>
            <pc:docMk/>
            <pc:sldMk cId="725141190" sldId="734"/>
            <ac:spMk id="10" creationId="{9FED681D-C92B-4E7D-B63A-0B40155FAA95}"/>
          </ac:spMkLst>
        </pc:spChg>
      </pc:sldChg>
      <pc:sldChg chg="new del">
        <pc:chgData name="Nathan Morrison" userId="a8088875ec538e5b" providerId="LiveId" clId="{3F3CF458-6945-45AD-B84E-F0FEA319D2BD}" dt="2021-10-28T22:27:27.439" v="440" actId="47"/>
        <pc:sldMkLst>
          <pc:docMk/>
          <pc:sldMk cId="3691133686" sldId="735"/>
        </pc:sldMkLst>
      </pc:sldChg>
      <pc:sldChg chg="new del">
        <pc:chgData name="Nathan Morrison" userId="a8088875ec538e5b" providerId="LiveId" clId="{3F3CF458-6945-45AD-B84E-F0FEA319D2BD}" dt="2021-10-28T22:30:59.112" v="462" actId="47"/>
        <pc:sldMkLst>
          <pc:docMk/>
          <pc:sldMk cId="3378323558" sldId="736"/>
        </pc:sldMkLst>
      </pc:sldChg>
      <pc:sldChg chg="modSp add modAnim">
        <pc:chgData name="Nathan Morrison" userId="a8088875ec538e5b" providerId="LiveId" clId="{3F3CF458-6945-45AD-B84E-F0FEA319D2BD}" dt="2021-10-28T22:27:16.124" v="438" actId="20577"/>
        <pc:sldMkLst>
          <pc:docMk/>
          <pc:sldMk cId="4178033699" sldId="737"/>
        </pc:sldMkLst>
        <pc:spChg chg="mod">
          <ac:chgData name="Nathan Morrison" userId="a8088875ec538e5b" providerId="LiveId" clId="{3F3CF458-6945-45AD-B84E-F0FEA319D2BD}" dt="2021-10-28T22:27:16.124" v="438" actId="20577"/>
          <ac:spMkLst>
            <pc:docMk/>
            <pc:sldMk cId="4178033699" sldId="737"/>
            <ac:spMk id="10" creationId="{9FED681D-C92B-4E7D-B63A-0B40155FAA95}"/>
          </ac:spMkLst>
        </pc:spChg>
      </pc:sldChg>
      <pc:sldChg chg="modSp add modAnim">
        <pc:chgData name="Nathan Morrison" userId="a8088875ec538e5b" providerId="LiveId" clId="{3F3CF458-6945-45AD-B84E-F0FEA319D2BD}" dt="2021-10-28T22:36:34.145" v="515" actId="14826"/>
        <pc:sldMkLst>
          <pc:docMk/>
          <pc:sldMk cId="2126729885" sldId="738"/>
        </pc:sldMkLst>
        <pc:spChg chg="mod">
          <ac:chgData name="Nathan Morrison" userId="a8088875ec538e5b" providerId="LiveId" clId="{3F3CF458-6945-45AD-B84E-F0FEA319D2BD}" dt="2021-10-28T22:29:03.221" v="460" actId="6549"/>
          <ac:spMkLst>
            <pc:docMk/>
            <pc:sldMk cId="2126729885" sldId="738"/>
            <ac:spMk id="10" creationId="{9FED681D-C92B-4E7D-B63A-0B40155FAA95}"/>
          </ac:spMkLst>
        </pc:spChg>
        <pc:picChg chg="mod">
          <ac:chgData name="Nathan Morrison" userId="a8088875ec538e5b" providerId="LiveId" clId="{3F3CF458-6945-45AD-B84E-F0FEA319D2BD}" dt="2021-10-28T22:36:34.145" v="515" actId="14826"/>
          <ac:picMkLst>
            <pc:docMk/>
            <pc:sldMk cId="2126729885" sldId="738"/>
            <ac:picMk id="6" creationId="{FC0E2E7E-0F13-4931-A9B4-1A942BB362FB}"/>
          </ac:picMkLst>
        </pc:picChg>
      </pc:sldChg>
      <pc:sldChg chg="modSp add mod modAnim">
        <pc:chgData name="Nathan Morrison" userId="a8088875ec538e5b" providerId="LiveId" clId="{3F3CF458-6945-45AD-B84E-F0FEA319D2BD}" dt="2021-10-28T23:15:25.132" v="729" actId="114"/>
        <pc:sldMkLst>
          <pc:docMk/>
          <pc:sldMk cId="1056028037" sldId="739"/>
        </pc:sldMkLst>
        <pc:spChg chg="mod">
          <ac:chgData name="Nathan Morrison" userId="a8088875ec538e5b" providerId="LiveId" clId="{3F3CF458-6945-45AD-B84E-F0FEA319D2BD}" dt="2021-10-28T23:15:21.167" v="728" actId="114"/>
          <ac:spMkLst>
            <pc:docMk/>
            <pc:sldMk cId="1056028037" sldId="739"/>
            <ac:spMk id="10" creationId="{3F982CCD-91AD-43E5-B76B-7CE73E673100}"/>
          </ac:spMkLst>
        </pc:spChg>
        <pc:spChg chg="mod">
          <ac:chgData name="Nathan Morrison" userId="a8088875ec538e5b" providerId="LiveId" clId="{3F3CF458-6945-45AD-B84E-F0FEA319D2BD}" dt="2021-10-28T23:15:25.132" v="729" actId="114"/>
          <ac:spMkLst>
            <pc:docMk/>
            <pc:sldMk cId="1056028037" sldId="739"/>
            <ac:spMk id="14" creationId="{C839A463-14DF-4B88-907A-7E44E2D15895}"/>
          </ac:spMkLst>
        </pc:spChg>
        <pc:picChg chg="mod">
          <ac:chgData name="Nathan Morrison" userId="a8088875ec538e5b" providerId="LiveId" clId="{3F3CF458-6945-45AD-B84E-F0FEA319D2BD}" dt="2021-10-28T22:33:37.671" v="483" actId="14826"/>
          <ac:picMkLst>
            <pc:docMk/>
            <pc:sldMk cId="1056028037" sldId="739"/>
            <ac:picMk id="6" creationId="{D1DC5713-3BDA-4BA6-9325-7EF8D425420C}"/>
          </ac:picMkLst>
        </pc:picChg>
      </pc:sldChg>
      <pc:sldChg chg="modSp add mod">
        <pc:chgData name="Nathan Morrison" userId="a8088875ec538e5b" providerId="LiveId" clId="{3F3CF458-6945-45AD-B84E-F0FEA319D2BD}" dt="2021-10-28T22:38:25.269" v="523" actId="14100"/>
        <pc:sldMkLst>
          <pc:docMk/>
          <pc:sldMk cId="3415778038" sldId="740"/>
        </pc:sldMkLst>
        <pc:spChg chg="mod">
          <ac:chgData name="Nathan Morrison" userId="a8088875ec538e5b" providerId="LiveId" clId="{3F3CF458-6945-45AD-B84E-F0FEA319D2BD}" dt="2021-10-28T22:38:25.269" v="523" actId="14100"/>
          <ac:spMkLst>
            <pc:docMk/>
            <pc:sldMk cId="3415778038" sldId="740"/>
            <ac:spMk id="2050" creationId="{00000000-0000-0000-0000-000000000000}"/>
          </ac:spMkLst>
        </pc:spChg>
      </pc:sldChg>
      <pc:sldChg chg="new del">
        <pc:chgData name="Nathan Morrison" userId="a8088875ec538e5b" providerId="LiveId" clId="{3F3CF458-6945-45AD-B84E-F0FEA319D2BD}" dt="2021-10-28T23:03:44.632" v="566" actId="47"/>
        <pc:sldMkLst>
          <pc:docMk/>
          <pc:sldMk cId="4226399906" sldId="741"/>
        </pc:sldMkLst>
      </pc:sldChg>
      <pc:sldChg chg="modSp add mod modAnim">
        <pc:chgData name="Nathan Morrison" userId="a8088875ec538e5b" providerId="LiveId" clId="{3F3CF458-6945-45AD-B84E-F0FEA319D2BD}" dt="2021-10-28T23:05:10.877" v="613" actId="6549"/>
        <pc:sldMkLst>
          <pc:docMk/>
          <pc:sldMk cId="2878625678" sldId="742"/>
        </pc:sldMkLst>
        <pc:spChg chg="mod">
          <ac:chgData name="Nathan Morrison" userId="a8088875ec538e5b" providerId="LiveId" clId="{3F3CF458-6945-45AD-B84E-F0FEA319D2BD}" dt="2021-10-28T23:04:13.918" v="582" actId="20577"/>
          <ac:spMkLst>
            <pc:docMk/>
            <pc:sldMk cId="2878625678" sldId="742"/>
            <ac:spMk id="7" creationId="{9749E91E-D647-4E08-A64E-217C3D5C76BE}"/>
          </ac:spMkLst>
        </pc:spChg>
        <pc:spChg chg="mod">
          <ac:chgData name="Nathan Morrison" userId="a8088875ec538e5b" providerId="LiveId" clId="{3F3CF458-6945-45AD-B84E-F0FEA319D2BD}" dt="2021-10-28T23:05:10.877" v="613" actId="6549"/>
          <ac:spMkLst>
            <pc:docMk/>
            <pc:sldMk cId="2878625678" sldId="742"/>
            <ac:spMk id="10" creationId="{9FED681D-C92B-4E7D-B63A-0B40155FAA95}"/>
          </ac:spMkLst>
        </pc:spChg>
      </pc:sldChg>
      <pc:sldChg chg="new del">
        <pc:chgData name="Nathan Morrison" userId="a8088875ec538e5b" providerId="LiveId" clId="{3F3CF458-6945-45AD-B84E-F0FEA319D2BD}" dt="2021-10-28T23:05:24.963" v="615" actId="47"/>
        <pc:sldMkLst>
          <pc:docMk/>
          <pc:sldMk cId="1560381445" sldId="743"/>
        </pc:sldMkLst>
      </pc:sldChg>
      <pc:sldChg chg="new del">
        <pc:chgData name="Nathan Morrison" userId="a8088875ec538e5b" providerId="LiveId" clId="{3F3CF458-6945-45AD-B84E-F0FEA319D2BD}" dt="2021-10-28T23:06:58.971" v="635" actId="47"/>
        <pc:sldMkLst>
          <pc:docMk/>
          <pc:sldMk cId="1456090065" sldId="744"/>
        </pc:sldMkLst>
      </pc:sldChg>
      <pc:sldChg chg="addSp modSp new mod modTransition setBg modAnim">
        <pc:chgData name="Nathan Morrison" userId="a8088875ec538e5b" providerId="LiveId" clId="{3F3CF458-6945-45AD-B84E-F0FEA319D2BD}" dt="2021-10-28T23:17:11.041" v="733" actId="27636"/>
        <pc:sldMkLst>
          <pc:docMk/>
          <pc:sldMk cId="2317236884" sldId="745"/>
        </pc:sldMkLst>
        <pc:spChg chg="mod">
          <ac:chgData name="Nathan Morrison" userId="a8088875ec538e5b" providerId="LiveId" clId="{3F3CF458-6945-45AD-B84E-F0FEA319D2BD}" dt="2021-10-28T23:17:07.592" v="731" actId="113"/>
          <ac:spMkLst>
            <pc:docMk/>
            <pc:sldMk cId="2317236884" sldId="745"/>
            <ac:spMk id="2" creationId="{5A561FE4-BF04-48A3-8D52-2CABBD9E087C}"/>
          </ac:spMkLst>
        </pc:spChg>
        <pc:spChg chg="mod">
          <ac:chgData name="Nathan Morrison" userId="a8088875ec538e5b" providerId="LiveId" clId="{3F3CF458-6945-45AD-B84E-F0FEA319D2BD}" dt="2021-10-28T23:17:11.041" v="733" actId="27636"/>
          <ac:spMkLst>
            <pc:docMk/>
            <pc:sldMk cId="2317236884" sldId="745"/>
            <ac:spMk id="3" creationId="{DE6A6F43-BD31-4E8B-8BA4-CEAD6EC0E72B}"/>
          </ac:spMkLst>
        </pc:spChg>
        <pc:spChg chg="mod">
          <ac:chgData name="Nathan Morrison" userId="a8088875ec538e5b" providerId="LiveId" clId="{3F3CF458-6945-45AD-B84E-F0FEA319D2BD}" dt="2021-10-28T23:09:14.278" v="652" actId="1076"/>
          <ac:spMkLst>
            <pc:docMk/>
            <pc:sldMk cId="2317236884" sldId="745"/>
            <ac:spMk id="4" creationId="{B8BD2EDB-965E-4062-BE8C-0F730883E905}"/>
          </ac:spMkLst>
        </pc:spChg>
        <pc:spChg chg="add">
          <ac:chgData name="Nathan Morrison" userId="a8088875ec538e5b" providerId="LiveId" clId="{3F3CF458-6945-45AD-B84E-F0FEA319D2BD}" dt="2021-10-28T23:09:02.704" v="651" actId="26606"/>
          <ac:spMkLst>
            <pc:docMk/>
            <pc:sldMk cId="2317236884" sldId="745"/>
            <ac:spMk id="10" creationId="{E009DD9B-5EE2-4C0D-8B2B-351C8C102205}"/>
          </ac:spMkLst>
        </pc:spChg>
        <pc:spChg chg="add">
          <ac:chgData name="Nathan Morrison" userId="a8088875ec538e5b" providerId="LiveId" clId="{3F3CF458-6945-45AD-B84E-F0FEA319D2BD}" dt="2021-10-28T23:09:02.704" v="651" actId="26606"/>
          <ac:spMkLst>
            <pc:docMk/>
            <pc:sldMk cId="2317236884" sldId="745"/>
            <ac:spMk id="12" creationId="{E720DB99-7745-4E75-9D96-AAB6D55C531E}"/>
          </ac:spMkLst>
        </pc:spChg>
        <pc:spChg chg="add mod">
          <ac:chgData name="Nathan Morrison" userId="a8088875ec538e5b" providerId="LiveId" clId="{3F3CF458-6945-45AD-B84E-F0FEA319D2BD}" dt="2021-10-28T23:12:05.150" v="707" actId="122"/>
          <ac:spMkLst>
            <pc:docMk/>
            <pc:sldMk cId="2317236884" sldId="745"/>
            <ac:spMk id="13" creationId="{C908BD1A-B67C-4662-8611-7EC4A210A066}"/>
          </ac:spMkLst>
        </pc:spChg>
        <pc:spChg chg="add">
          <ac:chgData name="Nathan Morrison" userId="a8088875ec538e5b" providerId="LiveId" clId="{3F3CF458-6945-45AD-B84E-F0FEA319D2BD}" dt="2021-10-28T23:09:02.704" v="651" actId="26606"/>
          <ac:spMkLst>
            <pc:docMk/>
            <pc:sldMk cId="2317236884" sldId="745"/>
            <ac:spMk id="14" creationId="{D68803C4-E159-4360-B7BB-74205C8F782D}"/>
          </ac:spMkLst>
        </pc:spChg>
        <pc:spChg chg="add">
          <ac:chgData name="Nathan Morrison" userId="a8088875ec538e5b" providerId="LiveId" clId="{3F3CF458-6945-45AD-B84E-F0FEA319D2BD}" dt="2021-10-28T23:09:02.704" v="651" actId="26606"/>
          <ac:spMkLst>
            <pc:docMk/>
            <pc:sldMk cId="2317236884" sldId="745"/>
            <ac:spMk id="16" creationId="{504B0465-3B07-49BF-BEA7-D81476246293}"/>
          </ac:spMkLst>
        </pc:spChg>
        <pc:spChg chg="add">
          <ac:chgData name="Nathan Morrison" userId="a8088875ec538e5b" providerId="LiveId" clId="{3F3CF458-6945-45AD-B84E-F0FEA319D2BD}" dt="2021-10-28T23:09:02.704" v="651" actId="26606"/>
          <ac:spMkLst>
            <pc:docMk/>
            <pc:sldMk cId="2317236884" sldId="745"/>
            <ac:spMk id="18" creationId="{49B7FFA5-14CB-4A4F-9BCC-CA3AA5D9D276}"/>
          </ac:spMkLst>
        </pc:spChg>
        <pc:spChg chg="add">
          <ac:chgData name="Nathan Morrison" userId="a8088875ec538e5b" providerId="LiveId" clId="{3F3CF458-6945-45AD-B84E-F0FEA319D2BD}" dt="2021-10-28T23:09:02.704" v="651" actId="26606"/>
          <ac:spMkLst>
            <pc:docMk/>
            <pc:sldMk cId="2317236884" sldId="745"/>
            <ac:spMk id="20" creationId="{04E48745-7512-4EC2-9E20-9092D12150CA}"/>
          </ac:spMkLst>
        </pc:spChg>
        <pc:picChg chg="add mod ord">
          <ac:chgData name="Nathan Morrison" userId="a8088875ec538e5b" providerId="LiveId" clId="{3F3CF458-6945-45AD-B84E-F0FEA319D2BD}" dt="2021-10-28T23:12:41.309" v="711" actId="1076"/>
          <ac:picMkLst>
            <pc:docMk/>
            <pc:sldMk cId="2317236884" sldId="745"/>
            <ac:picMk id="5" creationId="{F6D5D4FD-D3F8-445A-B33A-E0B2E41DFCC2}"/>
          </ac:picMkLst>
        </pc:picChg>
      </pc:sldChg>
      <pc:sldChg chg="modSp add modAnim">
        <pc:chgData name="Nathan Morrison" userId="a8088875ec538e5b" providerId="LiveId" clId="{3F3CF458-6945-45AD-B84E-F0FEA319D2BD}" dt="2021-10-28T23:06:30.049" v="633" actId="20577"/>
        <pc:sldMkLst>
          <pc:docMk/>
          <pc:sldMk cId="3957247541" sldId="746"/>
        </pc:sldMkLst>
        <pc:spChg chg="mod">
          <ac:chgData name="Nathan Morrison" userId="a8088875ec538e5b" providerId="LiveId" clId="{3F3CF458-6945-45AD-B84E-F0FEA319D2BD}" dt="2021-10-28T23:05:41.456" v="628" actId="20577"/>
          <ac:spMkLst>
            <pc:docMk/>
            <pc:sldMk cId="3957247541" sldId="746"/>
            <ac:spMk id="7" creationId="{9749E91E-D647-4E08-A64E-217C3D5C76BE}"/>
          </ac:spMkLst>
        </pc:spChg>
        <pc:spChg chg="mod">
          <ac:chgData name="Nathan Morrison" userId="a8088875ec538e5b" providerId="LiveId" clId="{3F3CF458-6945-45AD-B84E-F0FEA319D2BD}" dt="2021-10-28T23:06:30.049" v="633" actId="20577"/>
          <ac:spMkLst>
            <pc:docMk/>
            <pc:sldMk cId="3957247541" sldId="746"/>
            <ac:spMk id="10" creationId="{9FED681D-C92B-4E7D-B63A-0B40155FAA95}"/>
          </ac:spMkLst>
        </pc:spChg>
      </pc:sldChg>
      <pc:sldChg chg="delSp modSp add del mod delAnim">
        <pc:chgData name="Nathan Morrison" userId="a8088875ec538e5b" providerId="LiveId" clId="{3F3CF458-6945-45AD-B84E-F0FEA319D2BD}" dt="2021-10-28T23:16:48.449" v="730" actId="47"/>
        <pc:sldMkLst>
          <pc:docMk/>
          <pc:sldMk cId="1818099790" sldId="747"/>
        </pc:sldMkLst>
        <pc:spChg chg="mod">
          <ac:chgData name="Nathan Morrison" userId="a8088875ec538e5b" providerId="LiveId" clId="{3F3CF458-6945-45AD-B84E-F0FEA319D2BD}" dt="2021-10-28T23:07:07.201" v="645" actId="20577"/>
          <ac:spMkLst>
            <pc:docMk/>
            <pc:sldMk cId="1818099790" sldId="747"/>
            <ac:spMk id="2" creationId="{2EB4F3B3-3888-4337-B347-5148A88D7400}"/>
          </ac:spMkLst>
        </pc:spChg>
        <pc:spChg chg="del">
          <ac:chgData name="Nathan Morrison" userId="a8088875ec538e5b" providerId="LiveId" clId="{3F3CF458-6945-45AD-B84E-F0FEA319D2BD}" dt="2021-10-28T23:07:50.519" v="648" actId="21"/>
          <ac:spMkLst>
            <pc:docMk/>
            <pc:sldMk cId="1818099790" sldId="747"/>
            <ac:spMk id="14" creationId="{C839A463-14DF-4B88-907A-7E44E2D15895}"/>
          </ac:spMkLst>
        </pc:spChg>
        <pc:picChg chg="mod">
          <ac:chgData name="Nathan Morrison" userId="a8088875ec538e5b" providerId="LiveId" clId="{3F3CF458-6945-45AD-B84E-F0FEA319D2BD}" dt="2021-10-28T23:07:55.344" v="649" actId="14100"/>
          <ac:picMkLst>
            <pc:docMk/>
            <pc:sldMk cId="1818099790" sldId="747"/>
            <ac:picMk id="6" creationId="{D1DC5713-3BDA-4BA6-9325-7EF8D425420C}"/>
          </ac:picMkLst>
        </pc:picChg>
      </pc:sldChg>
    </pc:docChg>
  </pc:docChgLst>
  <pc:docChgLst>
    <pc:chgData name="Nathan Morrison" userId="a8088875ec538e5b" providerId="LiveId" clId="{4376F352-FBDB-48FE-A3FE-F663401BE10D}"/>
    <pc:docChg chg="addSld delSld modSld">
      <pc:chgData name="Nathan Morrison" userId="a8088875ec538e5b" providerId="LiveId" clId="{4376F352-FBDB-48FE-A3FE-F663401BE10D}" dt="2021-11-14T14:52:58.818" v="2" actId="47"/>
      <pc:docMkLst>
        <pc:docMk/>
      </pc:docMkLst>
      <pc:sldChg chg="add">
        <pc:chgData name="Nathan Morrison" userId="a8088875ec538e5b" providerId="LiveId" clId="{4376F352-FBDB-48FE-A3FE-F663401BE10D}" dt="2021-11-14T14:52:57.508" v="1"/>
        <pc:sldMkLst>
          <pc:docMk/>
          <pc:sldMk cId="2168961042" sldId="711"/>
        </pc:sldMkLst>
      </pc:sldChg>
      <pc:sldChg chg="new del">
        <pc:chgData name="Nathan Morrison" userId="a8088875ec538e5b" providerId="LiveId" clId="{4376F352-FBDB-48FE-A3FE-F663401BE10D}" dt="2021-11-14T14:52:58.818" v="2" actId="47"/>
        <pc:sldMkLst>
          <pc:docMk/>
          <pc:sldMk cId="2656296377" sldId="747"/>
        </pc:sldMkLst>
      </pc:sldChg>
    </pc:docChg>
  </pc:docChgLst>
  <pc:docChgLst>
    <pc:chgData name="Nathan Morrison" userId="a8088875ec538e5b" providerId="LiveId" clId="{BEA952A2-B4B2-42B6-85B6-EB726AEB20A3}"/>
    <pc:docChg chg="undo custSel addSld delSld modSld delMainMaster">
      <pc:chgData name="Nathan Morrison" userId="a8088875ec538e5b" providerId="LiveId" clId="{BEA952A2-B4B2-42B6-85B6-EB726AEB20A3}" dt="2021-10-28T19:41:31.372" v="1041"/>
      <pc:docMkLst>
        <pc:docMk/>
      </pc:docMkLst>
      <pc:sldChg chg="addSp delSp modSp mod addAnim modAnim">
        <pc:chgData name="Nathan Morrison" userId="a8088875ec538e5b" providerId="LiveId" clId="{BEA952A2-B4B2-42B6-85B6-EB726AEB20A3}" dt="2021-10-28T19:28:24.400" v="1003" actId="14100"/>
        <pc:sldMkLst>
          <pc:docMk/>
          <pc:sldMk cId="0" sldId="256"/>
        </pc:sldMkLst>
        <pc:spChg chg="add mod">
          <ac:chgData name="Nathan Morrison" userId="a8088875ec538e5b" providerId="LiveId" clId="{BEA952A2-B4B2-42B6-85B6-EB726AEB20A3}" dt="2021-10-28T19:28:24.400" v="1003" actId="14100"/>
          <ac:spMkLst>
            <pc:docMk/>
            <pc:sldMk cId="0" sldId="256"/>
            <ac:spMk id="7" creationId="{D957C36E-60FC-495A-96E7-7636BCBBFEA4}"/>
          </ac:spMkLst>
        </pc:spChg>
        <pc:spChg chg="del">
          <ac:chgData name="Nathan Morrison" userId="a8088875ec538e5b" providerId="LiveId" clId="{BEA952A2-B4B2-42B6-85B6-EB726AEB20A3}" dt="2021-10-27T18:58:44.948" v="0" actId="26606"/>
          <ac:spMkLst>
            <pc:docMk/>
            <pc:sldMk cId="0" sldId="256"/>
            <ac:spMk id="72" creationId="{68C84B8E-16E8-4E54-B4AC-84CE51595508}"/>
          </ac:spMkLst>
        </pc:spChg>
        <pc:spChg chg="del">
          <ac:chgData name="Nathan Morrison" userId="a8088875ec538e5b" providerId="LiveId" clId="{BEA952A2-B4B2-42B6-85B6-EB726AEB20A3}" dt="2021-10-27T18:58:44.948" v="0" actId="26606"/>
          <ac:spMkLst>
            <pc:docMk/>
            <pc:sldMk cId="0" sldId="256"/>
            <ac:spMk id="74" creationId="{ECE9EEEA-5DB7-4DC7-AF9F-74D1C19B7E2E}"/>
          </ac:spMkLst>
        </pc:spChg>
        <pc:spChg chg="del">
          <ac:chgData name="Nathan Morrison" userId="a8088875ec538e5b" providerId="LiveId" clId="{BEA952A2-B4B2-42B6-85B6-EB726AEB20A3}" dt="2021-10-27T18:58:44.948" v="0" actId="26606"/>
          <ac:spMkLst>
            <pc:docMk/>
            <pc:sldMk cId="0" sldId="256"/>
            <ac:spMk id="76" creationId="{DF199147-B958-49C0-9BE2-65BDD892F2BB}"/>
          </ac:spMkLst>
        </pc:spChg>
        <pc:spChg chg="del">
          <ac:chgData name="Nathan Morrison" userId="a8088875ec538e5b" providerId="LiveId" clId="{BEA952A2-B4B2-42B6-85B6-EB726AEB20A3}" dt="2021-10-27T18:58:44.948" v="0" actId="26606"/>
          <ac:spMkLst>
            <pc:docMk/>
            <pc:sldMk cId="0" sldId="256"/>
            <ac:spMk id="78" creationId="{EF70505D-EC2C-4D1A-86DE-2583778074ED}"/>
          </ac:spMkLst>
        </pc:spChg>
        <pc:spChg chg="mod">
          <ac:chgData name="Nathan Morrison" userId="a8088875ec538e5b" providerId="LiveId" clId="{BEA952A2-B4B2-42B6-85B6-EB726AEB20A3}" dt="2021-10-27T19:01:03.112" v="31" actId="14100"/>
          <ac:spMkLst>
            <pc:docMk/>
            <pc:sldMk cId="0" sldId="256"/>
            <ac:spMk id="2050" creationId="{00000000-0000-0000-0000-000000000000}"/>
          </ac:spMkLst>
        </pc:spChg>
        <pc:spChg chg="mod">
          <ac:chgData name="Nathan Morrison" userId="a8088875ec538e5b" providerId="LiveId" clId="{BEA952A2-B4B2-42B6-85B6-EB726AEB20A3}" dt="2021-10-28T19:27:41.889" v="986" actId="14100"/>
          <ac:spMkLst>
            <pc:docMk/>
            <pc:sldMk cId="0" sldId="256"/>
            <ac:spMk id="2051" creationId="{00000000-0000-0000-0000-000000000000}"/>
          </ac:spMkLst>
        </pc:spChg>
        <pc:spChg chg="add">
          <ac:chgData name="Nathan Morrison" userId="a8088875ec538e5b" providerId="LiveId" clId="{BEA952A2-B4B2-42B6-85B6-EB726AEB20A3}" dt="2021-10-27T18:58:44.948" v="0" actId="26606"/>
          <ac:spMkLst>
            <pc:docMk/>
            <pc:sldMk cId="0" sldId="256"/>
            <ac:spMk id="2055" creationId="{2A0E4E09-FC02-4ADC-951A-3FFA90B6FE39}"/>
          </ac:spMkLst>
        </pc:spChg>
        <pc:spChg chg="add">
          <ac:chgData name="Nathan Morrison" userId="a8088875ec538e5b" providerId="LiveId" clId="{BEA952A2-B4B2-42B6-85B6-EB726AEB20A3}" dt="2021-10-27T18:58:44.948" v="0" actId="26606"/>
          <ac:spMkLst>
            <pc:docMk/>
            <pc:sldMk cId="0" sldId="256"/>
            <ac:spMk id="2056" creationId="{0060CE1A-A2ED-43AC-857D-05822177FAD1}"/>
          </ac:spMkLst>
        </pc:spChg>
        <pc:grpChg chg="del">
          <ac:chgData name="Nathan Morrison" userId="a8088875ec538e5b" providerId="LiveId" clId="{BEA952A2-B4B2-42B6-85B6-EB726AEB20A3}" dt="2021-10-27T18:58:44.948" v="0" actId="26606"/>
          <ac:grpSpMkLst>
            <pc:docMk/>
            <pc:sldMk cId="0" sldId="256"/>
            <ac:grpSpMk id="80" creationId="{2DF20BDF-18D7-4E94-9BA1-9CEB40470CB6}"/>
          </ac:grpSpMkLst>
        </pc:grpChg>
        <pc:picChg chg="mod">
          <ac:chgData name="Nathan Morrison" userId="a8088875ec538e5b" providerId="LiveId" clId="{BEA952A2-B4B2-42B6-85B6-EB726AEB20A3}" dt="2021-10-27T18:59:40.484" v="27" actId="1076"/>
          <ac:picMkLst>
            <pc:docMk/>
            <pc:sldMk cId="0" sldId="256"/>
            <ac:picMk id="8" creationId="{F17F649A-F7A6-40F9-BEE2-6AA63DDA218E}"/>
          </ac:picMkLst>
        </pc:picChg>
      </pc:sldChg>
      <pc:sldChg chg="del modTransition">
        <pc:chgData name="Nathan Morrison" userId="a8088875ec538e5b" providerId="LiveId" clId="{BEA952A2-B4B2-42B6-85B6-EB726AEB20A3}" dt="2021-10-28T19:29:12.284" v="1004" actId="47"/>
        <pc:sldMkLst>
          <pc:docMk/>
          <pc:sldMk cId="0" sldId="289"/>
        </pc:sldMkLst>
      </pc:sldChg>
      <pc:sldChg chg="del">
        <pc:chgData name="Nathan Morrison" userId="a8088875ec538e5b" providerId="LiveId" clId="{BEA952A2-B4B2-42B6-85B6-EB726AEB20A3}" dt="2021-10-28T19:29:12.284" v="1004" actId="47"/>
        <pc:sldMkLst>
          <pc:docMk/>
          <pc:sldMk cId="0" sldId="402"/>
        </pc:sldMkLst>
      </pc:sldChg>
      <pc:sldChg chg="del modTransition">
        <pc:chgData name="Nathan Morrison" userId="a8088875ec538e5b" providerId="LiveId" clId="{BEA952A2-B4B2-42B6-85B6-EB726AEB20A3}" dt="2021-10-28T19:29:12.284" v="1004" actId="47"/>
        <pc:sldMkLst>
          <pc:docMk/>
          <pc:sldMk cId="0" sldId="425"/>
        </pc:sldMkLst>
      </pc:sldChg>
      <pc:sldChg chg="del">
        <pc:chgData name="Nathan Morrison" userId="a8088875ec538e5b" providerId="LiveId" clId="{BEA952A2-B4B2-42B6-85B6-EB726AEB20A3}" dt="2021-10-28T19:29:12.284" v="1004" actId="47"/>
        <pc:sldMkLst>
          <pc:docMk/>
          <pc:sldMk cId="4250913609" sldId="428"/>
        </pc:sldMkLst>
      </pc:sldChg>
      <pc:sldChg chg="del">
        <pc:chgData name="Nathan Morrison" userId="a8088875ec538e5b" providerId="LiveId" clId="{BEA952A2-B4B2-42B6-85B6-EB726AEB20A3}" dt="2021-10-28T19:29:12.284" v="1004" actId="47"/>
        <pc:sldMkLst>
          <pc:docMk/>
          <pc:sldMk cId="519727503" sldId="457"/>
        </pc:sldMkLst>
      </pc:sldChg>
      <pc:sldChg chg="del modTransition">
        <pc:chgData name="Nathan Morrison" userId="a8088875ec538e5b" providerId="LiveId" clId="{BEA952A2-B4B2-42B6-85B6-EB726AEB20A3}" dt="2021-10-28T19:29:12.284" v="1004" actId="47"/>
        <pc:sldMkLst>
          <pc:docMk/>
          <pc:sldMk cId="2632890677" sldId="495"/>
        </pc:sldMkLst>
      </pc:sldChg>
      <pc:sldChg chg="del">
        <pc:chgData name="Nathan Morrison" userId="a8088875ec538e5b" providerId="LiveId" clId="{BEA952A2-B4B2-42B6-85B6-EB726AEB20A3}" dt="2021-10-27T19:00:28.276" v="29" actId="47"/>
        <pc:sldMkLst>
          <pc:docMk/>
          <pc:sldMk cId="3823250138" sldId="572"/>
        </pc:sldMkLst>
      </pc:sldChg>
      <pc:sldChg chg="delSp modSp mod modAnim">
        <pc:chgData name="Nathan Morrison" userId="a8088875ec538e5b" providerId="LiveId" clId="{BEA952A2-B4B2-42B6-85B6-EB726AEB20A3}" dt="2021-10-28T19:41:31.372" v="1041"/>
        <pc:sldMkLst>
          <pc:docMk/>
          <pc:sldMk cId="4115565408" sldId="649"/>
        </pc:sldMkLst>
        <pc:spChg chg="del">
          <ac:chgData name="Nathan Morrison" userId="a8088875ec538e5b" providerId="LiveId" clId="{BEA952A2-B4B2-42B6-85B6-EB726AEB20A3}" dt="2021-10-27T19:02:22.557" v="39" actId="478"/>
          <ac:spMkLst>
            <pc:docMk/>
            <pc:sldMk cId="4115565408" sldId="649"/>
            <ac:spMk id="2" creationId="{16BB6048-F3C3-4626-984A-2B71AD9BE22A}"/>
          </ac:spMkLst>
        </pc:spChg>
        <pc:spChg chg="mod">
          <ac:chgData name="Nathan Morrison" userId="a8088875ec538e5b" providerId="LiveId" clId="{BEA952A2-B4B2-42B6-85B6-EB726AEB20A3}" dt="2021-10-28T19:40:49.167" v="1036" actId="6549"/>
          <ac:spMkLst>
            <pc:docMk/>
            <pc:sldMk cId="4115565408" sldId="649"/>
            <ac:spMk id="6148" creationId="{00000000-0000-0000-0000-000000000000}"/>
          </ac:spMkLst>
        </pc:spChg>
        <pc:spChg chg="mod">
          <ac:chgData name="Nathan Morrison" userId="a8088875ec538e5b" providerId="LiveId" clId="{BEA952A2-B4B2-42B6-85B6-EB726AEB20A3}" dt="2021-10-28T19:40:55.815" v="1040" actId="403"/>
          <ac:spMkLst>
            <pc:docMk/>
            <pc:sldMk cId="4115565408" sldId="649"/>
            <ac:spMk id="11266" creationId="{00000000-0000-0000-0000-000000000000}"/>
          </ac:spMkLst>
        </pc:spChg>
      </pc:sldChg>
      <pc:sldChg chg="del">
        <pc:chgData name="Nathan Morrison" userId="a8088875ec538e5b" providerId="LiveId" clId="{BEA952A2-B4B2-42B6-85B6-EB726AEB20A3}" dt="2021-10-28T19:29:12.284" v="1004" actId="47"/>
        <pc:sldMkLst>
          <pc:docMk/>
          <pc:sldMk cId="2264060496" sldId="651"/>
        </pc:sldMkLst>
      </pc:sldChg>
      <pc:sldChg chg="del">
        <pc:chgData name="Nathan Morrison" userId="a8088875ec538e5b" providerId="LiveId" clId="{BEA952A2-B4B2-42B6-85B6-EB726AEB20A3}" dt="2021-10-28T19:29:12.284" v="1004" actId="47"/>
        <pc:sldMkLst>
          <pc:docMk/>
          <pc:sldMk cId="883558406" sldId="654"/>
        </pc:sldMkLst>
      </pc:sldChg>
      <pc:sldChg chg="del">
        <pc:chgData name="Nathan Morrison" userId="a8088875ec538e5b" providerId="LiveId" clId="{BEA952A2-B4B2-42B6-85B6-EB726AEB20A3}" dt="2021-10-28T19:29:12.284" v="1004" actId="47"/>
        <pc:sldMkLst>
          <pc:docMk/>
          <pc:sldMk cId="3084038431" sldId="659"/>
        </pc:sldMkLst>
      </pc:sldChg>
      <pc:sldChg chg="del">
        <pc:chgData name="Nathan Morrison" userId="a8088875ec538e5b" providerId="LiveId" clId="{BEA952A2-B4B2-42B6-85B6-EB726AEB20A3}" dt="2021-10-28T19:29:12.284" v="1004" actId="47"/>
        <pc:sldMkLst>
          <pc:docMk/>
          <pc:sldMk cId="3800793507" sldId="661"/>
        </pc:sldMkLst>
      </pc:sldChg>
      <pc:sldChg chg="del">
        <pc:chgData name="Nathan Morrison" userId="a8088875ec538e5b" providerId="LiveId" clId="{BEA952A2-B4B2-42B6-85B6-EB726AEB20A3}" dt="2021-10-28T19:29:12.284" v="1004" actId="47"/>
        <pc:sldMkLst>
          <pc:docMk/>
          <pc:sldMk cId="2165259770" sldId="663"/>
        </pc:sldMkLst>
      </pc:sldChg>
      <pc:sldChg chg="del">
        <pc:chgData name="Nathan Morrison" userId="a8088875ec538e5b" providerId="LiveId" clId="{BEA952A2-B4B2-42B6-85B6-EB726AEB20A3}" dt="2021-10-28T19:29:12.284" v="1004" actId="47"/>
        <pc:sldMkLst>
          <pc:docMk/>
          <pc:sldMk cId="160385537" sldId="665"/>
        </pc:sldMkLst>
      </pc:sldChg>
      <pc:sldChg chg="del">
        <pc:chgData name="Nathan Morrison" userId="a8088875ec538e5b" providerId="LiveId" clId="{BEA952A2-B4B2-42B6-85B6-EB726AEB20A3}" dt="2021-10-28T19:29:12.284" v="1004" actId="47"/>
        <pc:sldMkLst>
          <pc:docMk/>
          <pc:sldMk cId="4269876782" sldId="668"/>
        </pc:sldMkLst>
      </pc:sldChg>
      <pc:sldChg chg="del">
        <pc:chgData name="Nathan Morrison" userId="a8088875ec538e5b" providerId="LiveId" clId="{BEA952A2-B4B2-42B6-85B6-EB726AEB20A3}" dt="2021-10-28T19:29:12.284" v="1004" actId="47"/>
        <pc:sldMkLst>
          <pc:docMk/>
          <pc:sldMk cId="2796724347" sldId="669"/>
        </pc:sldMkLst>
      </pc:sldChg>
      <pc:sldChg chg="del">
        <pc:chgData name="Nathan Morrison" userId="a8088875ec538e5b" providerId="LiveId" clId="{BEA952A2-B4B2-42B6-85B6-EB726AEB20A3}" dt="2021-10-28T19:29:12.284" v="1004" actId="47"/>
        <pc:sldMkLst>
          <pc:docMk/>
          <pc:sldMk cId="1515735078" sldId="672"/>
        </pc:sldMkLst>
      </pc:sldChg>
      <pc:sldChg chg="del">
        <pc:chgData name="Nathan Morrison" userId="a8088875ec538e5b" providerId="LiveId" clId="{BEA952A2-B4B2-42B6-85B6-EB726AEB20A3}" dt="2021-10-28T19:29:12.284" v="1004" actId="47"/>
        <pc:sldMkLst>
          <pc:docMk/>
          <pc:sldMk cId="673872336" sldId="673"/>
        </pc:sldMkLst>
      </pc:sldChg>
      <pc:sldChg chg="del">
        <pc:chgData name="Nathan Morrison" userId="a8088875ec538e5b" providerId="LiveId" clId="{BEA952A2-B4B2-42B6-85B6-EB726AEB20A3}" dt="2021-10-28T19:29:12.284" v="1004" actId="47"/>
        <pc:sldMkLst>
          <pc:docMk/>
          <pc:sldMk cId="3286536330" sldId="674"/>
        </pc:sldMkLst>
      </pc:sldChg>
      <pc:sldChg chg="del">
        <pc:chgData name="Nathan Morrison" userId="a8088875ec538e5b" providerId="LiveId" clId="{BEA952A2-B4B2-42B6-85B6-EB726AEB20A3}" dt="2021-10-28T19:29:12.284" v="1004" actId="47"/>
        <pc:sldMkLst>
          <pc:docMk/>
          <pc:sldMk cId="2013141298" sldId="676"/>
        </pc:sldMkLst>
      </pc:sldChg>
      <pc:sldChg chg="addSp delSp modSp new del mod modTransition setBg">
        <pc:chgData name="Nathan Morrison" userId="a8088875ec538e5b" providerId="LiveId" clId="{BEA952A2-B4B2-42B6-85B6-EB726AEB20A3}" dt="2021-10-28T19:04:39.509" v="730" actId="47"/>
        <pc:sldMkLst>
          <pc:docMk/>
          <pc:sldMk cId="3544297579" sldId="677"/>
        </pc:sldMkLst>
        <pc:spChg chg="mod">
          <ac:chgData name="Nathan Morrison" userId="a8088875ec538e5b" providerId="LiveId" clId="{BEA952A2-B4B2-42B6-85B6-EB726AEB20A3}" dt="2021-10-27T19:05:02.600" v="68" actId="14100"/>
          <ac:spMkLst>
            <pc:docMk/>
            <pc:sldMk cId="3544297579" sldId="677"/>
            <ac:spMk id="2" creationId="{A5EFD0F9-B429-4E77-B179-261A9F55017C}"/>
          </ac:spMkLst>
        </pc:spChg>
        <pc:spChg chg="del">
          <ac:chgData name="Nathan Morrison" userId="a8088875ec538e5b" providerId="LiveId" clId="{BEA952A2-B4B2-42B6-85B6-EB726AEB20A3}" dt="2021-10-27T19:01:35.229" v="33" actId="931"/>
          <ac:spMkLst>
            <pc:docMk/>
            <pc:sldMk cId="3544297579" sldId="677"/>
            <ac:spMk id="3" creationId="{9A397C42-A516-4EC5-BB20-01C7F456E123}"/>
          </ac:spMkLst>
        </pc:spChg>
        <pc:spChg chg="mod">
          <ac:chgData name="Nathan Morrison" userId="a8088875ec538e5b" providerId="LiveId" clId="{BEA952A2-B4B2-42B6-85B6-EB726AEB20A3}" dt="2021-10-27T19:04:00.126" v="49" actId="14100"/>
          <ac:spMkLst>
            <pc:docMk/>
            <pc:sldMk cId="3544297579" sldId="677"/>
            <ac:spMk id="4" creationId="{D8DA6D19-66D5-4163-AA9B-0C27DDE27BEE}"/>
          </ac:spMkLst>
        </pc:spChg>
        <pc:spChg chg="add mod">
          <ac:chgData name="Nathan Morrison" userId="a8088875ec538e5b" providerId="LiveId" clId="{BEA952A2-B4B2-42B6-85B6-EB726AEB20A3}" dt="2021-10-27T19:05:16.379" v="71" actId="14100"/>
          <ac:spMkLst>
            <pc:docMk/>
            <pc:sldMk cId="3544297579" sldId="677"/>
            <ac:spMk id="10" creationId="{9FED681D-C92B-4E7D-B63A-0B40155FAA95}"/>
          </ac:spMkLst>
        </pc:spChg>
        <pc:picChg chg="add mod">
          <ac:chgData name="Nathan Morrison" userId="a8088875ec538e5b" providerId="LiveId" clId="{BEA952A2-B4B2-42B6-85B6-EB726AEB20A3}" dt="2021-10-27T19:04:10.260" v="51" actId="1076"/>
          <ac:picMkLst>
            <pc:docMk/>
            <pc:sldMk cId="3544297579" sldId="677"/>
            <ac:picMk id="6" creationId="{FC0E2E7E-0F13-4931-A9B4-1A942BB362FB}"/>
          </ac:picMkLst>
        </pc:picChg>
      </pc:sldChg>
      <pc:sldChg chg="addSp delSp modSp new mod modTransition setBg modAnim">
        <pc:chgData name="Nathan Morrison" userId="a8088875ec538e5b" providerId="LiveId" clId="{BEA952A2-B4B2-42B6-85B6-EB726AEB20A3}" dt="2021-10-27T21:07:36.271" v="481"/>
        <pc:sldMkLst>
          <pc:docMk/>
          <pc:sldMk cId="2861845642" sldId="678"/>
        </pc:sldMkLst>
        <pc:spChg chg="mod">
          <ac:chgData name="Nathan Morrison" userId="a8088875ec538e5b" providerId="LiveId" clId="{BEA952A2-B4B2-42B6-85B6-EB726AEB20A3}" dt="2021-10-27T19:22:13.467" v="183" actId="403"/>
          <ac:spMkLst>
            <pc:docMk/>
            <pc:sldMk cId="2861845642" sldId="678"/>
            <ac:spMk id="2" creationId="{37BBAF6E-FD0C-4DF1-9B5A-FF6AA81BDAC0}"/>
          </ac:spMkLst>
        </pc:spChg>
        <pc:spChg chg="mod">
          <ac:chgData name="Nathan Morrison" userId="a8088875ec538e5b" providerId="LiveId" clId="{BEA952A2-B4B2-42B6-85B6-EB726AEB20A3}" dt="2021-10-27T19:49:42.826" v="250" actId="113"/>
          <ac:spMkLst>
            <pc:docMk/>
            <pc:sldMk cId="2861845642" sldId="678"/>
            <ac:spMk id="3" creationId="{13DFB015-8A87-4C3A-8A36-6415B2A8BCCB}"/>
          </ac:spMkLst>
        </pc:spChg>
        <pc:spChg chg="mod ord">
          <ac:chgData name="Nathan Morrison" userId="a8088875ec538e5b" providerId="LiveId" clId="{BEA952A2-B4B2-42B6-85B6-EB726AEB20A3}" dt="2021-10-27T19:22:03.052" v="179" actId="1076"/>
          <ac:spMkLst>
            <pc:docMk/>
            <pc:sldMk cId="2861845642" sldId="678"/>
            <ac:spMk id="4" creationId="{03F947D1-6437-4EA9-8BB5-BC5566529A5F}"/>
          </ac:spMkLst>
        </pc:spChg>
        <pc:spChg chg="add del mod">
          <ac:chgData name="Nathan Morrison" userId="a8088875ec538e5b" providerId="LiveId" clId="{BEA952A2-B4B2-42B6-85B6-EB726AEB20A3}" dt="2021-10-27T19:21:57.972" v="178" actId="26606"/>
          <ac:spMkLst>
            <pc:docMk/>
            <pc:sldMk cId="2861845642" sldId="678"/>
            <ac:spMk id="5" creationId="{E79F55D2-B051-4881-A29A-0E7CC7016E71}"/>
          </ac:spMkLst>
        </pc:spChg>
        <pc:spChg chg="add mod">
          <ac:chgData name="Nathan Morrison" userId="a8088875ec538e5b" providerId="LiveId" clId="{BEA952A2-B4B2-42B6-85B6-EB726AEB20A3}" dt="2021-10-27T19:46:16.772" v="229" actId="404"/>
          <ac:spMkLst>
            <pc:docMk/>
            <pc:sldMk cId="2861845642" sldId="678"/>
            <ac:spMk id="6" creationId="{0868EC26-E214-44EE-A059-A3FE6D7F28F3}"/>
          </ac:spMkLst>
        </pc:spChg>
        <pc:spChg chg="add del">
          <ac:chgData name="Nathan Morrison" userId="a8088875ec538e5b" providerId="LiveId" clId="{BEA952A2-B4B2-42B6-85B6-EB726AEB20A3}" dt="2021-10-27T19:21:57.972" v="178" actId="26606"/>
          <ac:spMkLst>
            <pc:docMk/>
            <pc:sldMk cId="2861845642" sldId="678"/>
            <ac:spMk id="9" creationId="{9D2AEDCB-3859-4EAD-AA65-4BDD2802A791}"/>
          </ac:spMkLst>
        </pc:spChg>
        <pc:spChg chg="add del">
          <ac:chgData name="Nathan Morrison" userId="a8088875ec538e5b" providerId="LiveId" clId="{BEA952A2-B4B2-42B6-85B6-EB726AEB20A3}" dt="2021-10-27T19:21:57.972" v="178" actId="26606"/>
          <ac:spMkLst>
            <pc:docMk/>
            <pc:sldMk cId="2861845642" sldId="678"/>
            <ac:spMk id="11" creationId="{0B2AA709-28A2-4289-A11E-FD3AA53F0BF9}"/>
          </ac:spMkLst>
        </pc:spChg>
        <pc:spChg chg="add del">
          <ac:chgData name="Nathan Morrison" userId="a8088875ec538e5b" providerId="LiveId" clId="{BEA952A2-B4B2-42B6-85B6-EB726AEB20A3}" dt="2021-10-27T19:21:57.972" v="178" actId="26606"/>
          <ac:spMkLst>
            <pc:docMk/>
            <pc:sldMk cId="2861845642" sldId="678"/>
            <ac:spMk id="13" creationId="{1608D5D4-689C-423B-9974-4733A30A4814}"/>
          </ac:spMkLst>
        </pc:spChg>
        <pc:spChg chg="add del">
          <ac:chgData name="Nathan Morrison" userId="a8088875ec538e5b" providerId="LiveId" clId="{BEA952A2-B4B2-42B6-85B6-EB726AEB20A3}" dt="2021-10-27T19:21:57.972" v="178" actId="26606"/>
          <ac:spMkLst>
            <pc:docMk/>
            <pc:sldMk cId="2861845642" sldId="678"/>
            <ac:spMk id="15" creationId="{4A8673E8-250A-46DB-9A53-00144B5ABB03}"/>
          </ac:spMkLst>
        </pc:spChg>
        <pc:spChg chg="add">
          <ac:chgData name="Nathan Morrison" userId="a8088875ec538e5b" providerId="LiveId" clId="{BEA952A2-B4B2-42B6-85B6-EB726AEB20A3}" dt="2021-10-27T19:21:57.972" v="178" actId="26606"/>
          <ac:spMkLst>
            <pc:docMk/>
            <pc:sldMk cId="2861845642" sldId="678"/>
            <ac:spMk id="20" creationId="{484E34F7-E155-426C-A88E-8AEA6CF3F7EC}"/>
          </ac:spMkLst>
        </pc:spChg>
        <pc:picChg chg="add mod">
          <ac:chgData name="Nathan Morrison" userId="a8088875ec538e5b" providerId="LiveId" clId="{BEA952A2-B4B2-42B6-85B6-EB726AEB20A3}" dt="2021-10-27T19:21:57.972" v="178" actId="26606"/>
          <ac:picMkLst>
            <pc:docMk/>
            <pc:sldMk cId="2861845642" sldId="678"/>
            <ac:picMk id="10" creationId="{4896D9D5-5445-4D81-A58D-C983590CE35C}"/>
          </ac:picMkLst>
        </pc:picChg>
      </pc:sldChg>
      <pc:sldChg chg="addSp modSp add mod modTransition modAnim">
        <pc:chgData name="Nathan Morrison" userId="a8088875ec538e5b" providerId="LiveId" clId="{BEA952A2-B4B2-42B6-85B6-EB726AEB20A3}" dt="2021-10-28T19:18:19.870" v="864" actId="20577"/>
        <pc:sldMkLst>
          <pc:docMk/>
          <pc:sldMk cId="385540739" sldId="679"/>
        </pc:sldMkLst>
        <pc:spChg chg="mod">
          <ac:chgData name="Nathan Morrison" userId="a8088875ec538e5b" providerId="LiveId" clId="{BEA952A2-B4B2-42B6-85B6-EB726AEB20A3}" dt="2021-10-27T20:38:52.362" v="352" actId="404"/>
          <ac:spMkLst>
            <pc:docMk/>
            <pc:sldMk cId="385540739" sldId="679"/>
            <ac:spMk id="2" creationId="{A5EFD0F9-B429-4E77-B179-261A9F55017C}"/>
          </ac:spMkLst>
        </pc:spChg>
        <pc:spChg chg="add mod">
          <ac:chgData name="Nathan Morrison" userId="a8088875ec538e5b" providerId="LiveId" clId="{BEA952A2-B4B2-42B6-85B6-EB726AEB20A3}" dt="2021-10-27T20:57:51.713" v="364" actId="6549"/>
          <ac:spMkLst>
            <pc:docMk/>
            <pc:sldMk cId="385540739" sldId="679"/>
            <ac:spMk id="7" creationId="{9749E91E-D647-4E08-A64E-217C3D5C76BE}"/>
          </ac:spMkLst>
        </pc:spChg>
        <pc:spChg chg="mod">
          <ac:chgData name="Nathan Morrison" userId="a8088875ec538e5b" providerId="LiveId" clId="{BEA952A2-B4B2-42B6-85B6-EB726AEB20A3}" dt="2021-10-28T19:16:41.773" v="862" actId="20577"/>
          <ac:spMkLst>
            <pc:docMk/>
            <pc:sldMk cId="385540739" sldId="679"/>
            <ac:spMk id="10" creationId="{9FED681D-C92B-4E7D-B63A-0B40155FAA95}"/>
          </ac:spMkLst>
        </pc:spChg>
        <pc:picChg chg="mod">
          <ac:chgData name="Nathan Morrison" userId="a8088875ec538e5b" providerId="LiveId" clId="{BEA952A2-B4B2-42B6-85B6-EB726AEB20A3}" dt="2021-10-27T20:39:00.693" v="353" actId="14100"/>
          <ac:picMkLst>
            <pc:docMk/>
            <pc:sldMk cId="385540739" sldId="679"/>
            <ac:picMk id="6" creationId="{FC0E2E7E-0F13-4931-A9B4-1A942BB362FB}"/>
          </ac:picMkLst>
        </pc:picChg>
      </pc:sldChg>
      <pc:sldChg chg="addSp delSp modSp new del mod modTransition setBg modAnim setClrOvrMap">
        <pc:chgData name="Nathan Morrison" userId="a8088875ec538e5b" providerId="LiveId" clId="{BEA952A2-B4B2-42B6-85B6-EB726AEB20A3}" dt="2021-10-28T19:15:44.929" v="856" actId="47"/>
        <pc:sldMkLst>
          <pc:docMk/>
          <pc:sldMk cId="1019070818" sldId="680"/>
        </pc:sldMkLst>
        <pc:spChg chg="mod ord">
          <ac:chgData name="Nathan Morrison" userId="a8088875ec538e5b" providerId="LiveId" clId="{BEA952A2-B4B2-42B6-85B6-EB726AEB20A3}" dt="2021-10-28T19:07:19.129" v="769" actId="403"/>
          <ac:spMkLst>
            <pc:docMk/>
            <pc:sldMk cId="1019070818" sldId="680"/>
            <ac:spMk id="2" creationId="{2EB4F3B3-3888-4337-B347-5148A88D7400}"/>
          </ac:spMkLst>
        </pc:spChg>
        <pc:spChg chg="del">
          <ac:chgData name="Nathan Morrison" userId="a8088875ec538e5b" providerId="LiveId" clId="{BEA952A2-B4B2-42B6-85B6-EB726AEB20A3}" dt="2021-10-28T19:06:21.080" v="754" actId="931"/>
          <ac:spMkLst>
            <pc:docMk/>
            <pc:sldMk cId="1019070818" sldId="680"/>
            <ac:spMk id="3" creationId="{21F03806-F724-4062-A255-5F1F8B057629}"/>
          </ac:spMkLst>
        </pc:spChg>
        <pc:spChg chg="mod ord">
          <ac:chgData name="Nathan Morrison" userId="a8088875ec538e5b" providerId="LiveId" clId="{BEA952A2-B4B2-42B6-85B6-EB726AEB20A3}" dt="2021-10-28T19:06:48.349" v="759" actId="166"/>
          <ac:spMkLst>
            <pc:docMk/>
            <pc:sldMk cId="1019070818" sldId="680"/>
            <ac:spMk id="4" creationId="{77D79AE2-5744-4F98-9F70-AD4F11896F13}"/>
          </ac:spMkLst>
        </pc:spChg>
        <pc:spChg chg="add mod">
          <ac:chgData name="Nathan Morrison" userId="a8088875ec538e5b" providerId="LiveId" clId="{BEA952A2-B4B2-42B6-85B6-EB726AEB20A3}" dt="2021-10-28T19:10:09.807" v="803" actId="113"/>
          <ac:spMkLst>
            <pc:docMk/>
            <pc:sldMk cId="1019070818" sldId="680"/>
            <ac:spMk id="10" creationId="{3F982CCD-91AD-43E5-B76B-7CE73E673100}"/>
          </ac:spMkLst>
        </pc:spChg>
        <pc:spChg chg="add">
          <ac:chgData name="Nathan Morrison" userId="a8088875ec538e5b" providerId="LiveId" clId="{BEA952A2-B4B2-42B6-85B6-EB726AEB20A3}" dt="2021-10-28T19:06:34.418" v="757" actId="26606"/>
          <ac:spMkLst>
            <pc:docMk/>
            <pc:sldMk cId="1019070818" sldId="680"/>
            <ac:spMk id="13" creationId="{F79FF99C-BAA9-404F-9C96-6DD456B4F795}"/>
          </ac:spMkLst>
        </pc:spChg>
        <pc:spChg chg="add mod">
          <ac:chgData name="Nathan Morrison" userId="a8088875ec538e5b" providerId="LiveId" clId="{BEA952A2-B4B2-42B6-85B6-EB726AEB20A3}" dt="2021-10-28T19:12:03.010" v="816" actId="27636"/>
          <ac:spMkLst>
            <pc:docMk/>
            <pc:sldMk cId="1019070818" sldId="680"/>
            <ac:spMk id="14" creationId="{C839A463-14DF-4B88-907A-7E44E2D15895}"/>
          </ac:spMkLst>
        </pc:spChg>
        <pc:spChg chg="add">
          <ac:chgData name="Nathan Morrison" userId="a8088875ec538e5b" providerId="LiveId" clId="{BEA952A2-B4B2-42B6-85B6-EB726AEB20A3}" dt="2021-10-28T19:06:34.418" v="757" actId="26606"/>
          <ac:spMkLst>
            <pc:docMk/>
            <pc:sldMk cId="1019070818" sldId="680"/>
            <ac:spMk id="15" creationId="{49C44AFD-C72D-4D9C-84C6-73E615CED884}"/>
          </ac:spMkLst>
        </pc:spChg>
        <pc:grpChg chg="add">
          <ac:chgData name="Nathan Morrison" userId="a8088875ec538e5b" providerId="LiveId" clId="{BEA952A2-B4B2-42B6-85B6-EB726AEB20A3}" dt="2021-10-28T19:06:34.418" v="757" actId="26606"/>
          <ac:grpSpMkLst>
            <pc:docMk/>
            <pc:sldMk cId="1019070818" sldId="680"/>
            <ac:grpSpMk id="17" creationId="{1D25B14F-36E0-41E8-956F-CABEF1ADD65F}"/>
          </ac:grpSpMkLst>
        </pc:grpChg>
        <pc:picChg chg="add mod">
          <ac:chgData name="Nathan Morrison" userId="a8088875ec538e5b" providerId="LiveId" clId="{BEA952A2-B4B2-42B6-85B6-EB726AEB20A3}" dt="2021-10-28T19:09:52.508" v="800" actId="1076"/>
          <ac:picMkLst>
            <pc:docMk/>
            <pc:sldMk cId="1019070818" sldId="680"/>
            <ac:picMk id="6" creationId="{D1DC5713-3BDA-4BA6-9325-7EF8D425420C}"/>
          </ac:picMkLst>
        </pc:picChg>
      </pc:sldChg>
      <pc:sldChg chg="modSp add del mod modAnim">
        <pc:chgData name="Nathan Morrison" userId="a8088875ec538e5b" providerId="LiveId" clId="{BEA952A2-B4B2-42B6-85B6-EB726AEB20A3}" dt="2021-10-27T19:19:28.267" v="153" actId="47"/>
        <pc:sldMkLst>
          <pc:docMk/>
          <pc:sldMk cId="2761273469" sldId="681"/>
        </pc:sldMkLst>
        <pc:spChg chg="mod">
          <ac:chgData name="Nathan Morrison" userId="a8088875ec538e5b" providerId="LiveId" clId="{BEA952A2-B4B2-42B6-85B6-EB726AEB20A3}" dt="2021-10-27T19:18:15.688" v="131" actId="14100"/>
          <ac:spMkLst>
            <pc:docMk/>
            <pc:sldMk cId="2761273469" sldId="681"/>
            <ac:spMk id="2" creationId="{37BBAF6E-FD0C-4DF1-9B5A-FF6AA81BDAC0}"/>
          </ac:spMkLst>
        </pc:spChg>
        <pc:spChg chg="mod">
          <ac:chgData name="Nathan Morrison" userId="a8088875ec538e5b" providerId="LiveId" clId="{BEA952A2-B4B2-42B6-85B6-EB726AEB20A3}" dt="2021-10-27T19:19:18.622" v="152" actId="20577"/>
          <ac:spMkLst>
            <pc:docMk/>
            <pc:sldMk cId="2761273469" sldId="681"/>
            <ac:spMk id="3" creationId="{13DFB015-8A87-4C3A-8A36-6415B2A8BCCB}"/>
          </ac:spMkLst>
        </pc:spChg>
      </pc:sldChg>
      <pc:sldChg chg="new del">
        <pc:chgData name="Nathan Morrison" userId="a8088875ec538e5b" providerId="LiveId" clId="{BEA952A2-B4B2-42B6-85B6-EB726AEB20A3}" dt="2021-10-27T19:49:52.410" v="253" actId="47"/>
        <pc:sldMkLst>
          <pc:docMk/>
          <pc:sldMk cId="3914979533" sldId="681"/>
        </pc:sldMkLst>
      </pc:sldChg>
      <pc:sldChg chg="modSp add mod modTransition modAnim">
        <pc:chgData name="Nathan Morrison" userId="a8088875ec538e5b" providerId="LiveId" clId="{BEA952A2-B4B2-42B6-85B6-EB726AEB20A3}" dt="2021-10-27T21:07:36.271" v="481"/>
        <pc:sldMkLst>
          <pc:docMk/>
          <pc:sldMk cId="3066024522" sldId="682"/>
        </pc:sldMkLst>
        <pc:spChg chg="mod">
          <ac:chgData name="Nathan Morrison" userId="a8088875ec538e5b" providerId="LiveId" clId="{BEA952A2-B4B2-42B6-85B6-EB726AEB20A3}" dt="2021-10-27T19:50:54.961" v="266" actId="6549"/>
          <ac:spMkLst>
            <pc:docMk/>
            <pc:sldMk cId="3066024522" sldId="682"/>
            <ac:spMk id="3" creationId="{13DFB015-8A87-4C3A-8A36-6415B2A8BCCB}"/>
          </ac:spMkLst>
        </pc:spChg>
        <pc:spChg chg="mod">
          <ac:chgData name="Nathan Morrison" userId="a8088875ec538e5b" providerId="LiveId" clId="{BEA952A2-B4B2-42B6-85B6-EB726AEB20A3}" dt="2021-10-27T19:51:57.816" v="276" actId="1076"/>
          <ac:spMkLst>
            <pc:docMk/>
            <pc:sldMk cId="3066024522" sldId="682"/>
            <ac:spMk id="6" creationId="{0868EC26-E214-44EE-A059-A3FE6D7F28F3}"/>
          </ac:spMkLst>
        </pc:spChg>
      </pc:sldChg>
      <pc:sldChg chg="new del">
        <pc:chgData name="Nathan Morrison" userId="a8088875ec538e5b" providerId="LiveId" clId="{BEA952A2-B4B2-42B6-85B6-EB726AEB20A3}" dt="2021-10-27T20:28:47.275" v="278" actId="47"/>
        <pc:sldMkLst>
          <pc:docMk/>
          <pc:sldMk cId="877687445" sldId="683"/>
        </pc:sldMkLst>
      </pc:sldChg>
      <pc:sldChg chg="addSp delSp modSp add mod modTransition delAnim modAnim modNotesTx">
        <pc:chgData name="Nathan Morrison" userId="a8088875ec538e5b" providerId="LiveId" clId="{BEA952A2-B4B2-42B6-85B6-EB726AEB20A3}" dt="2021-10-28T18:43:52.434" v="523" actId="404"/>
        <pc:sldMkLst>
          <pc:docMk/>
          <pc:sldMk cId="712702151" sldId="684"/>
        </pc:sldMkLst>
        <pc:spChg chg="add del mod">
          <ac:chgData name="Nathan Morrison" userId="a8088875ec538e5b" providerId="LiveId" clId="{BEA952A2-B4B2-42B6-85B6-EB726AEB20A3}" dt="2021-10-27T21:04:15.707" v="464" actId="478"/>
          <ac:spMkLst>
            <pc:docMk/>
            <pc:sldMk cId="712702151" sldId="684"/>
            <ac:spMk id="3" creationId="{E7EFF310-89A1-475C-8240-DBC548521501}"/>
          </ac:spMkLst>
        </pc:spChg>
        <pc:spChg chg="add mod">
          <ac:chgData name="Nathan Morrison" userId="a8088875ec538e5b" providerId="LiveId" clId="{BEA952A2-B4B2-42B6-85B6-EB726AEB20A3}" dt="2021-10-28T18:43:52.434" v="523" actId="404"/>
          <ac:spMkLst>
            <pc:docMk/>
            <pc:sldMk cId="712702151" sldId="684"/>
            <ac:spMk id="6" creationId="{B57AB036-F974-42E9-BCF4-57467EECA824}"/>
          </ac:spMkLst>
        </pc:spChg>
        <pc:spChg chg="mod">
          <ac:chgData name="Nathan Morrison" userId="a8088875ec538e5b" providerId="LiveId" clId="{BEA952A2-B4B2-42B6-85B6-EB726AEB20A3}" dt="2021-10-27T20:35:25.911" v="337" actId="1076"/>
          <ac:spMkLst>
            <pc:docMk/>
            <pc:sldMk cId="712702151" sldId="684"/>
            <ac:spMk id="2050" creationId="{00000000-0000-0000-0000-000000000000}"/>
          </ac:spMkLst>
        </pc:spChg>
        <pc:spChg chg="del mod">
          <ac:chgData name="Nathan Morrison" userId="a8088875ec538e5b" providerId="LiveId" clId="{BEA952A2-B4B2-42B6-85B6-EB726AEB20A3}" dt="2021-10-27T21:04:10.234" v="463" actId="21"/>
          <ac:spMkLst>
            <pc:docMk/>
            <pc:sldMk cId="712702151" sldId="684"/>
            <ac:spMk id="2051" creationId="{00000000-0000-0000-0000-000000000000}"/>
          </ac:spMkLst>
        </pc:spChg>
        <pc:picChg chg="mod">
          <ac:chgData name="Nathan Morrison" userId="a8088875ec538e5b" providerId="LiveId" clId="{BEA952A2-B4B2-42B6-85B6-EB726AEB20A3}" dt="2021-10-27T20:33:48.250" v="299" actId="1076"/>
          <ac:picMkLst>
            <pc:docMk/>
            <pc:sldMk cId="712702151" sldId="684"/>
            <ac:picMk id="8" creationId="{F17F649A-F7A6-40F9-BEE2-6AA63DDA218E}"/>
          </ac:picMkLst>
        </pc:picChg>
      </pc:sldChg>
      <pc:sldChg chg="new del">
        <pc:chgData name="Nathan Morrison" userId="a8088875ec538e5b" providerId="LiveId" clId="{BEA952A2-B4B2-42B6-85B6-EB726AEB20A3}" dt="2021-10-27T20:31:51.487" v="281" actId="47"/>
        <pc:sldMkLst>
          <pc:docMk/>
          <pc:sldMk cId="3490957925" sldId="685"/>
        </pc:sldMkLst>
      </pc:sldChg>
      <pc:sldChg chg="modSp add modTransition">
        <pc:chgData name="Nathan Morrison" userId="a8088875ec538e5b" providerId="LiveId" clId="{BEA952A2-B4B2-42B6-85B6-EB726AEB20A3}" dt="2021-10-27T21:07:36.271" v="481"/>
        <pc:sldMkLst>
          <pc:docMk/>
          <pc:sldMk cId="908030352" sldId="686"/>
        </pc:sldMkLst>
        <pc:spChg chg="mod">
          <ac:chgData name="Nathan Morrison" userId="a8088875ec538e5b" providerId="LiveId" clId="{BEA952A2-B4B2-42B6-85B6-EB726AEB20A3}" dt="2021-10-27T20:32:14.355" v="293" actId="6549"/>
          <ac:spMkLst>
            <pc:docMk/>
            <pc:sldMk cId="908030352" sldId="686"/>
            <ac:spMk id="3" creationId="{13DFB015-8A87-4C3A-8A36-6415B2A8BCCB}"/>
          </ac:spMkLst>
        </pc:spChg>
        <pc:spChg chg="mod">
          <ac:chgData name="Nathan Morrison" userId="a8088875ec538e5b" providerId="LiveId" clId="{BEA952A2-B4B2-42B6-85B6-EB726AEB20A3}" dt="2021-10-27T20:31:57.472" v="291" actId="20577"/>
          <ac:spMkLst>
            <pc:docMk/>
            <pc:sldMk cId="908030352" sldId="686"/>
            <ac:spMk id="6" creationId="{0868EC26-E214-44EE-A059-A3FE6D7F28F3}"/>
          </ac:spMkLst>
        </pc:spChg>
      </pc:sldChg>
      <pc:sldChg chg="new del">
        <pc:chgData name="Nathan Morrison" userId="a8088875ec538e5b" providerId="LiveId" clId="{BEA952A2-B4B2-42B6-85B6-EB726AEB20A3}" dt="2021-10-27T21:01:04.410" v="417" actId="47"/>
        <pc:sldMkLst>
          <pc:docMk/>
          <pc:sldMk cId="2645779353" sldId="687"/>
        </pc:sldMkLst>
      </pc:sldChg>
      <pc:sldChg chg="modSp add mod modTransition modAnim">
        <pc:chgData name="Nathan Morrison" userId="a8088875ec538e5b" providerId="LiveId" clId="{BEA952A2-B4B2-42B6-85B6-EB726AEB20A3}" dt="2021-10-27T21:07:36.271" v="481"/>
        <pc:sldMkLst>
          <pc:docMk/>
          <pc:sldMk cId="3501409585" sldId="688"/>
        </pc:sldMkLst>
        <pc:spChg chg="mod">
          <ac:chgData name="Nathan Morrison" userId="a8088875ec538e5b" providerId="LiveId" clId="{BEA952A2-B4B2-42B6-85B6-EB726AEB20A3}" dt="2021-10-27T21:02:46.057" v="453" actId="20577"/>
          <ac:spMkLst>
            <pc:docMk/>
            <pc:sldMk cId="3501409585" sldId="688"/>
            <ac:spMk id="7" creationId="{9749E91E-D647-4E08-A64E-217C3D5C76BE}"/>
          </ac:spMkLst>
        </pc:spChg>
        <pc:spChg chg="mod">
          <ac:chgData name="Nathan Morrison" userId="a8088875ec538e5b" providerId="LiveId" clId="{BEA952A2-B4B2-42B6-85B6-EB726AEB20A3}" dt="2021-10-27T21:03:47.704" v="462" actId="114"/>
          <ac:spMkLst>
            <pc:docMk/>
            <pc:sldMk cId="3501409585" sldId="688"/>
            <ac:spMk id="10" creationId="{9FED681D-C92B-4E7D-B63A-0B40155FAA95}"/>
          </ac:spMkLst>
        </pc:spChg>
      </pc:sldChg>
      <pc:sldChg chg="new del">
        <pc:chgData name="Nathan Morrison" userId="a8088875ec538e5b" providerId="LiveId" clId="{BEA952A2-B4B2-42B6-85B6-EB726AEB20A3}" dt="2021-10-27T21:04:24.233" v="467" actId="47"/>
        <pc:sldMkLst>
          <pc:docMk/>
          <pc:sldMk cId="2891832548" sldId="689"/>
        </pc:sldMkLst>
      </pc:sldChg>
      <pc:sldChg chg="modSp add mod modTransition">
        <pc:chgData name="Nathan Morrison" userId="a8088875ec538e5b" providerId="LiveId" clId="{BEA952A2-B4B2-42B6-85B6-EB726AEB20A3}" dt="2021-10-27T21:07:36.271" v="481"/>
        <pc:sldMkLst>
          <pc:docMk/>
          <pc:sldMk cId="1498659945" sldId="690"/>
        </pc:sldMkLst>
        <pc:spChg chg="mod">
          <ac:chgData name="Nathan Morrison" userId="a8088875ec538e5b" providerId="LiveId" clId="{BEA952A2-B4B2-42B6-85B6-EB726AEB20A3}" dt="2021-10-27T21:05:23.357" v="479" actId="14100"/>
          <ac:spMkLst>
            <pc:docMk/>
            <pc:sldMk cId="1498659945" sldId="690"/>
            <ac:spMk id="2050" creationId="{00000000-0000-0000-0000-000000000000}"/>
          </ac:spMkLst>
        </pc:spChg>
      </pc:sldChg>
      <pc:sldChg chg="new del">
        <pc:chgData name="Nathan Morrison" userId="a8088875ec538e5b" providerId="LiveId" clId="{BEA952A2-B4B2-42B6-85B6-EB726AEB20A3}" dt="2021-10-27T21:08:26.020" v="485" actId="47"/>
        <pc:sldMkLst>
          <pc:docMk/>
          <pc:sldMk cId="2251553893" sldId="691"/>
        </pc:sldMkLst>
      </pc:sldChg>
      <pc:sldChg chg="new del">
        <pc:chgData name="Nathan Morrison" userId="a8088875ec538e5b" providerId="LiveId" clId="{BEA952A2-B4B2-42B6-85B6-EB726AEB20A3}" dt="2021-10-28T18:48:23.551" v="572" actId="47"/>
        <pc:sldMkLst>
          <pc:docMk/>
          <pc:sldMk cId="429972772" sldId="692"/>
        </pc:sldMkLst>
      </pc:sldChg>
      <pc:sldChg chg="modSp add mod modAnim">
        <pc:chgData name="Nathan Morrison" userId="a8088875ec538e5b" providerId="LiveId" clId="{BEA952A2-B4B2-42B6-85B6-EB726AEB20A3}" dt="2021-10-28T18:48:52.451" v="578" actId="20577"/>
        <pc:sldMkLst>
          <pc:docMk/>
          <pc:sldMk cId="620863386" sldId="693"/>
        </pc:sldMkLst>
        <pc:spChg chg="mod">
          <ac:chgData name="Nathan Morrison" userId="a8088875ec538e5b" providerId="LiveId" clId="{BEA952A2-B4B2-42B6-85B6-EB726AEB20A3}" dt="2021-10-27T21:08:42.733" v="496" actId="20577"/>
          <ac:spMkLst>
            <pc:docMk/>
            <pc:sldMk cId="620863386" sldId="693"/>
            <ac:spMk id="2" creationId="{A5EFD0F9-B429-4E77-B179-261A9F55017C}"/>
          </ac:spMkLst>
        </pc:spChg>
        <pc:spChg chg="mod">
          <ac:chgData name="Nathan Morrison" userId="a8088875ec538e5b" providerId="LiveId" clId="{BEA952A2-B4B2-42B6-85B6-EB726AEB20A3}" dt="2021-10-28T18:48:52.451" v="578" actId="20577"/>
          <ac:spMkLst>
            <pc:docMk/>
            <pc:sldMk cId="620863386" sldId="693"/>
            <ac:spMk id="7" creationId="{9749E91E-D647-4E08-A64E-217C3D5C76BE}"/>
          </ac:spMkLst>
        </pc:spChg>
        <pc:spChg chg="mod">
          <ac:chgData name="Nathan Morrison" userId="a8088875ec538e5b" providerId="LiveId" clId="{BEA952A2-B4B2-42B6-85B6-EB726AEB20A3}" dt="2021-10-28T18:45:36.133" v="543" actId="6549"/>
          <ac:spMkLst>
            <pc:docMk/>
            <pc:sldMk cId="620863386" sldId="693"/>
            <ac:spMk id="10" creationId="{9FED681D-C92B-4E7D-B63A-0B40155FAA95}"/>
          </ac:spMkLst>
        </pc:spChg>
      </pc:sldChg>
      <pc:sldChg chg="new del">
        <pc:chgData name="Nathan Morrison" userId="a8088875ec538e5b" providerId="LiveId" clId="{BEA952A2-B4B2-42B6-85B6-EB726AEB20A3}" dt="2021-10-28T18:44:31.124" v="526" actId="47"/>
        <pc:sldMkLst>
          <pc:docMk/>
          <pc:sldMk cId="2091453832" sldId="694"/>
        </pc:sldMkLst>
      </pc:sldChg>
      <pc:sldChg chg="modSp add mod modAnim">
        <pc:chgData name="Nathan Morrison" userId="a8088875ec538e5b" providerId="LiveId" clId="{BEA952A2-B4B2-42B6-85B6-EB726AEB20A3}" dt="2021-10-28T18:46:56.065" v="566" actId="20577"/>
        <pc:sldMkLst>
          <pc:docMk/>
          <pc:sldMk cId="3238049411" sldId="695"/>
        </pc:sldMkLst>
        <pc:spChg chg="mod">
          <ac:chgData name="Nathan Morrison" userId="a8088875ec538e5b" providerId="LiveId" clId="{BEA952A2-B4B2-42B6-85B6-EB726AEB20A3}" dt="2021-10-28T18:46:56.065" v="566" actId="20577"/>
          <ac:spMkLst>
            <pc:docMk/>
            <pc:sldMk cId="3238049411" sldId="695"/>
            <ac:spMk id="10" creationId="{9FED681D-C92B-4E7D-B63A-0B40155FAA95}"/>
          </ac:spMkLst>
        </pc:spChg>
      </pc:sldChg>
      <pc:sldChg chg="new del">
        <pc:chgData name="Nathan Morrison" userId="a8088875ec538e5b" providerId="LiveId" clId="{BEA952A2-B4B2-42B6-85B6-EB726AEB20A3}" dt="2021-10-28T18:51:11.117" v="605" actId="47"/>
        <pc:sldMkLst>
          <pc:docMk/>
          <pc:sldMk cId="2156118071" sldId="696"/>
        </pc:sldMkLst>
      </pc:sldChg>
      <pc:sldChg chg="new del">
        <pc:chgData name="Nathan Morrison" userId="a8088875ec538e5b" providerId="LiveId" clId="{BEA952A2-B4B2-42B6-85B6-EB726AEB20A3}" dt="2021-10-28T18:53:45.512" v="625" actId="47"/>
        <pc:sldMkLst>
          <pc:docMk/>
          <pc:sldMk cId="1226499104" sldId="697"/>
        </pc:sldMkLst>
      </pc:sldChg>
      <pc:sldChg chg="new del">
        <pc:chgData name="Nathan Morrison" userId="a8088875ec538e5b" providerId="LiveId" clId="{BEA952A2-B4B2-42B6-85B6-EB726AEB20A3}" dt="2021-10-28T18:55:06.622" v="650" actId="47"/>
        <pc:sldMkLst>
          <pc:docMk/>
          <pc:sldMk cId="2864017849" sldId="698"/>
        </pc:sldMkLst>
      </pc:sldChg>
      <pc:sldChg chg="new del">
        <pc:chgData name="Nathan Morrison" userId="a8088875ec538e5b" providerId="LiveId" clId="{BEA952A2-B4B2-42B6-85B6-EB726AEB20A3}" dt="2021-10-28T19:05:06.031" v="732" actId="47"/>
        <pc:sldMkLst>
          <pc:docMk/>
          <pc:sldMk cId="4104587469" sldId="699"/>
        </pc:sldMkLst>
      </pc:sldChg>
      <pc:sldChg chg="modSp add modAnim">
        <pc:chgData name="Nathan Morrison" userId="a8088875ec538e5b" providerId="LiveId" clId="{BEA952A2-B4B2-42B6-85B6-EB726AEB20A3}" dt="2021-10-28T18:50:35.218" v="603" actId="20577"/>
        <pc:sldMkLst>
          <pc:docMk/>
          <pc:sldMk cId="4155754406" sldId="700"/>
        </pc:sldMkLst>
        <pc:spChg chg="mod">
          <ac:chgData name="Nathan Morrison" userId="a8088875ec538e5b" providerId="LiveId" clId="{BEA952A2-B4B2-42B6-85B6-EB726AEB20A3}" dt="2021-10-28T18:48:45.698" v="575" actId="404"/>
          <ac:spMkLst>
            <pc:docMk/>
            <pc:sldMk cId="4155754406" sldId="700"/>
            <ac:spMk id="7" creationId="{9749E91E-D647-4E08-A64E-217C3D5C76BE}"/>
          </ac:spMkLst>
        </pc:spChg>
        <pc:spChg chg="mod">
          <ac:chgData name="Nathan Morrison" userId="a8088875ec538e5b" providerId="LiveId" clId="{BEA952A2-B4B2-42B6-85B6-EB726AEB20A3}" dt="2021-10-28T18:50:35.218" v="603" actId="20577"/>
          <ac:spMkLst>
            <pc:docMk/>
            <pc:sldMk cId="4155754406" sldId="700"/>
            <ac:spMk id="10" creationId="{9FED681D-C92B-4E7D-B63A-0B40155FAA95}"/>
          </ac:spMkLst>
        </pc:spChg>
      </pc:sldChg>
      <pc:sldChg chg="modSp add modAnim">
        <pc:chgData name="Nathan Morrison" userId="a8088875ec538e5b" providerId="LiveId" clId="{BEA952A2-B4B2-42B6-85B6-EB726AEB20A3}" dt="2021-10-28T18:53:06.075" v="623" actId="20577"/>
        <pc:sldMkLst>
          <pc:docMk/>
          <pc:sldMk cId="2878063541" sldId="701"/>
        </pc:sldMkLst>
        <pc:spChg chg="mod">
          <ac:chgData name="Nathan Morrison" userId="a8088875ec538e5b" providerId="LiveId" clId="{BEA952A2-B4B2-42B6-85B6-EB726AEB20A3}" dt="2021-10-28T18:51:20.273" v="609" actId="20577"/>
          <ac:spMkLst>
            <pc:docMk/>
            <pc:sldMk cId="2878063541" sldId="701"/>
            <ac:spMk id="7" creationId="{9749E91E-D647-4E08-A64E-217C3D5C76BE}"/>
          </ac:spMkLst>
        </pc:spChg>
        <pc:spChg chg="mod">
          <ac:chgData name="Nathan Morrison" userId="a8088875ec538e5b" providerId="LiveId" clId="{BEA952A2-B4B2-42B6-85B6-EB726AEB20A3}" dt="2021-10-28T18:53:06.075" v="623" actId="20577"/>
          <ac:spMkLst>
            <pc:docMk/>
            <pc:sldMk cId="2878063541" sldId="701"/>
            <ac:spMk id="10" creationId="{9FED681D-C92B-4E7D-B63A-0B40155FAA95}"/>
          </ac:spMkLst>
        </pc:spChg>
      </pc:sldChg>
      <pc:sldChg chg="modSp add mod modAnim">
        <pc:chgData name="Nathan Morrison" userId="a8088875ec538e5b" providerId="LiveId" clId="{BEA952A2-B4B2-42B6-85B6-EB726AEB20A3}" dt="2021-10-28T18:54:34.283" v="646" actId="20577"/>
        <pc:sldMkLst>
          <pc:docMk/>
          <pc:sldMk cId="677919176" sldId="702"/>
        </pc:sldMkLst>
        <pc:spChg chg="mod">
          <ac:chgData name="Nathan Morrison" userId="a8088875ec538e5b" providerId="LiveId" clId="{BEA952A2-B4B2-42B6-85B6-EB726AEB20A3}" dt="2021-10-28T18:54:03.981" v="637" actId="20577"/>
          <ac:spMkLst>
            <pc:docMk/>
            <pc:sldMk cId="677919176" sldId="702"/>
            <ac:spMk id="7" creationId="{9749E91E-D647-4E08-A64E-217C3D5C76BE}"/>
          </ac:spMkLst>
        </pc:spChg>
        <pc:spChg chg="mod">
          <ac:chgData name="Nathan Morrison" userId="a8088875ec538e5b" providerId="LiveId" clId="{BEA952A2-B4B2-42B6-85B6-EB726AEB20A3}" dt="2021-10-28T18:54:34.283" v="646" actId="20577"/>
          <ac:spMkLst>
            <pc:docMk/>
            <pc:sldMk cId="677919176" sldId="702"/>
            <ac:spMk id="10" creationId="{9FED681D-C92B-4E7D-B63A-0B40155FAA95}"/>
          </ac:spMkLst>
        </pc:spChg>
      </pc:sldChg>
      <pc:sldChg chg="new del">
        <pc:chgData name="Nathan Morrison" userId="a8088875ec538e5b" providerId="LiveId" clId="{BEA952A2-B4B2-42B6-85B6-EB726AEB20A3}" dt="2021-10-28T19:00:44.149" v="675" actId="47"/>
        <pc:sldMkLst>
          <pc:docMk/>
          <pc:sldMk cId="562973489" sldId="703"/>
        </pc:sldMkLst>
      </pc:sldChg>
      <pc:sldChg chg="new del">
        <pc:chgData name="Nathan Morrison" userId="a8088875ec538e5b" providerId="LiveId" clId="{BEA952A2-B4B2-42B6-85B6-EB726AEB20A3}" dt="2021-10-28T19:01:40.546" v="695" actId="47"/>
        <pc:sldMkLst>
          <pc:docMk/>
          <pc:sldMk cId="3876902816" sldId="704"/>
        </pc:sldMkLst>
      </pc:sldChg>
      <pc:sldChg chg="modSp add modAnim">
        <pc:chgData name="Nathan Morrison" userId="a8088875ec538e5b" providerId="LiveId" clId="{BEA952A2-B4B2-42B6-85B6-EB726AEB20A3}" dt="2021-10-28T19:00:33.726" v="673" actId="114"/>
        <pc:sldMkLst>
          <pc:docMk/>
          <pc:sldMk cId="4262204544" sldId="705"/>
        </pc:sldMkLst>
        <pc:spChg chg="mod">
          <ac:chgData name="Nathan Morrison" userId="a8088875ec538e5b" providerId="LiveId" clId="{BEA952A2-B4B2-42B6-85B6-EB726AEB20A3}" dt="2021-10-28T18:55:21.841" v="658" actId="20577"/>
          <ac:spMkLst>
            <pc:docMk/>
            <pc:sldMk cId="4262204544" sldId="705"/>
            <ac:spMk id="7" creationId="{9749E91E-D647-4E08-A64E-217C3D5C76BE}"/>
          </ac:spMkLst>
        </pc:spChg>
        <pc:spChg chg="mod">
          <ac:chgData name="Nathan Morrison" userId="a8088875ec538e5b" providerId="LiveId" clId="{BEA952A2-B4B2-42B6-85B6-EB726AEB20A3}" dt="2021-10-28T19:00:33.726" v="673" actId="114"/>
          <ac:spMkLst>
            <pc:docMk/>
            <pc:sldMk cId="4262204544" sldId="705"/>
            <ac:spMk id="10" creationId="{9FED681D-C92B-4E7D-B63A-0B40155FAA95}"/>
          </ac:spMkLst>
        </pc:spChg>
      </pc:sldChg>
      <pc:sldChg chg="modSp add modAnim">
        <pc:chgData name="Nathan Morrison" userId="a8088875ec538e5b" providerId="LiveId" clId="{BEA952A2-B4B2-42B6-85B6-EB726AEB20A3}" dt="2021-10-28T19:01:22.230" v="693" actId="6549"/>
        <pc:sldMkLst>
          <pc:docMk/>
          <pc:sldMk cId="2153752791" sldId="706"/>
        </pc:sldMkLst>
        <pc:spChg chg="mod">
          <ac:chgData name="Nathan Morrison" userId="a8088875ec538e5b" providerId="LiveId" clId="{BEA952A2-B4B2-42B6-85B6-EB726AEB20A3}" dt="2021-10-28T19:01:03.756" v="689" actId="20577"/>
          <ac:spMkLst>
            <pc:docMk/>
            <pc:sldMk cId="2153752791" sldId="706"/>
            <ac:spMk id="7" creationId="{9749E91E-D647-4E08-A64E-217C3D5C76BE}"/>
          </ac:spMkLst>
        </pc:spChg>
        <pc:spChg chg="mod">
          <ac:chgData name="Nathan Morrison" userId="a8088875ec538e5b" providerId="LiveId" clId="{BEA952A2-B4B2-42B6-85B6-EB726AEB20A3}" dt="2021-10-28T19:01:22.230" v="693" actId="6549"/>
          <ac:spMkLst>
            <pc:docMk/>
            <pc:sldMk cId="2153752791" sldId="706"/>
            <ac:spMk id="10" creationId="{9FED681D-C92B-4E7D-B63A-0B40155FAA95}"/>
          </ac:spMkLst>
        </pc:spChg>
      </pc:sldChg>
      <pc:sldChg chg="modSp add mod modAnim">
        <pc:chgData name="Nathan Morrison" userId="a8088875ec538e5b" providerId="LiveId" clId="{BEA952A2-B4B2-42B6-85B6-EB726AEB20A3}" dt="2021-10-28T19:02:54.531" v="722" actId="6549"/>
        <pc:sldMkLst>
          <pc:docMk/>
          <pc:sldMk cId="390765767" sldId="707"/>
        </pc:sldMkLst>
        <pc:spChg chg="mod">
          <ac:chgData name="Nathan Morrison" userId="a8088875ec538e5b" providerId="LiveId" clId="{BEA952A2-B4B2-42B6-85B6-EB726AEB20A3}" dt="2021-10-28T19:01:47.428" v="702" actId="20577"/>
          <ac:spMkLst>
            <pc:docMk/>
            <pc:sldMk cId="390765767" sldId="707"/>
            <ac:spMk id="7" creationId="{9749E91E-D647-4E08-A64E-217C3D5C76BE}"/>
          </ac:spMkLst>
        </pc:spChg>
        <pc:spChg chg="mod">
          <ac:chgData name="Nathan Morrison" userId="a8088875ec538e5b" providerId="LiveId" clId="{BEA952A2-B4B2-42B6-85B6-EB726AEB20A3}" dt="2021-10-28T19:02:54.531" v="722" actId="6549"/>
          <ac:spMkLst>
            <pc:docMk/>
            <pc:sldMk cId="390765767" sldId="707"/>
            <ac:spMk id="10" creationId="{9FED681D-C92B-4E7D-B63A-0B40155FAA95}"/>
          </ac:spMkLst>
        </pc:spChg>
      </pc:sldChg>
      <pc:sldChg chg="new del">
        <pc:chgData name="Nathan Morrison" userId="a8088875ec538e5b" providerId="LiveId" clId="{BEA952A2-B4B2-42B6-85B6-EB726AEB20A3}" dt="2021-10-28T19:12:22.750" v="819" actId="47"/>
        <pc:sldMkLst>
          <pc:docMk/>
          <pc:sldMk cId="1090814612" sldId="708"/>
        </pc:sldMkLst>
      </pc:sldChg>
      <pc:sldChg chg="new del">
        <pc:chgData name="Nathan Morrison" userId="a8088875ec538e5b" providerId="LiveId" clId="{BEA952A2-B4B2-42B6-85B6-EB726AEB20A3}" dt="2021-10-28T19:03:36.713" v="726" actId="47"/>
        <pc:sldMkLst>
          <pc:docMk/>
          <pc:sldMk cId="369474939" sldId="709"/>
        </pc:sldMkLst>
      </pc:sldChg>
      <pc:sldChg chg="modSp add mod">
        <pc:chgData name="Nathan Morrison" userId="a8088875ec538e5b" providerId="LiveId" clId="{BEA952A2-B4B2-42B6-85B6-EB726AEB20A3}" dt="2021-10-28T19:04:10.247" v="729" actId="14100"/>
        <pc:sldMkLst>
          <pc:docMk/>
          <pc:sldMk cId="998805026" sldId="710"/>
        </pc:sldMkLst>
        <pc:spChg chg="mod">
          <ac:chgData name="Nathan Morrison" userId="a8088875ec538e5b" providerId="LiveId" clId="{BEA952A2-B4B2-42B6-85B6-EB726AEB20A3}" dt="2021-10-28T19:04:10.247" v="729" actId="14100"/>
          <ac:spMkLst>
            <pc:docMk/>
            <pc:sldMk cId="998805026" sldId="710"/>
            <ac:spMk id="2050" creationId="{00000000-0000-0000-0000-000000000000}"/>
          </ac:spMkLst>
        </pc:spChg>
      </pc:sldChg>
      <pc:sldChg chg="modSp add del mod">
        <pc:chgData name="Nathan Morrison" userId="a8088875ec538e5b" providerId="LiveId" clId="{BEA952A2-B4B2-42B6-85B6-EB726AEB20A3}" dt="2021-10-28T19:12:17.803" v="817" actId="47"/>
        <pc:sldMkLst>
          <pc:docMk/>
          <pc:sldMk cId="123917541" sldId="711"/>
        </pc:sldMkLst>
        <pc:spChg chg="mod">
          <ac:chgData name="Nathan Morrison" userId="a8088875ec538e5b" providerId="LiveId" clId="{BEA952A2-B4B2-42B6-85B6-EB726AEB20A3}" dt="2021-10-28T19:05:17.327" v="753" actId="6549"/>
          <ac:spMkLst>
            <pc:docMk/>
            <pc:sldMk cId="123917541" sldId="711"/>
            <ac:spMk id="15362" creationId="{7D10E8CA-31F0-4CFA-80FC-B92E853DE423}"/>
          </ac:spMkLst>
        </pc:spChg>
      </pc:sldChg>
      <pc:sldChg chg="modSp add modAnim">
        <pc:chgData name="Nathan Morrison" userId="a8088875ec538e5b" providerId="LiveId" clId="{BEA952A2-B4B2-42B6-85B6-EB726AEB20A3}" dt="2021-10-28T19:37:50.734" v="1006" actId="114"/>
        <pc:sldMkLst>
          <pc:docMk/>
          <pc:sldMk cId="2168961042" sldId="711"/>
        </pc:sldMkLst>
        <pc:spChg chg="mod">
          <ac:chgData name="Nathan Morrison" userId="a8088875ec538e5b" providerId="LiveId" clId="{BEA952A2-B4B2-42B6-85B6-EB726AEB20A3}" dt="2021-10-28T19:37:47.317" v="1005" actId="114"/>
          <ac:spMkLst>
            <pc:docMk/>
            <pc:sldMk cId="2168961042" sldId="711"/>
            <ac:spMk id="10" creationId="{3F982CCD-91AD-43E5-B76B-7CE73E673100}"/>
          </ac:spMkLst>
        </pc:spChg>
        <pc:spChg chg="mod">
          <ac:chgData name="Nathan Morrison" userId="a8088875ec538e5b" providerId="LiveId" clId="{BEA952A2-B4B2-42B6-85B6-EB726AEB20A3}" dt="2021-10-28T19:37:50.734" v="1006" actId="114"/>
          <ac:spMkLst>
            <pc:docMk/>
            <pc:sldMk cId="2168961042" sldId="711"/>
            <ac:spMk id="14" creationId="{C839A463-14DF-4B88-907A-7E44E2D15895}"/>
          </ac:spMkLst>
        </pc:spChg>
        <pc:picChg chg="mod">
          <ac:chgData name="Nathan Morrison" userId="a8088875ec538e5b" providerId="LiveId" clId="{BEA952A2-B4B2-42B6-85B6-EB726AEB20A3}" dt="2021-10-28T19:12:43.129" v="820" actId="14826"/>
          <ac:picMkLst>
            <pc:docMk/>
            <pc:sldMk cId="2168961042" sldId="711"/>
            <ac:picMk id="6" creationId="{D1DC5713-3BDA-4BA6-9325-7EF8D425420C}"/>
          </ac:picMkLst>
        </pc:picChg>
      </pc:sldChg>
      <pc:sldChg chg="new del">
        <pc:chgData name="Nathan Morrison" userId="a8088875ec538e5b" providerId="LiveId" clId="{BEA952A2-B4B2-42B6-85B6-EB726AEB20A3}" dt="2021-10-28T19:12:57.016" v="823" actId="47"/>
        <pc:sldMkLst>
          <pc:docMk/>
          <pc:sldMk cId="1253973504" sldId="712"/>
        </pc:sldMkLst>
      </pc:sldChg>
      <pc:sldChg chg="new del">
        <pc:chgData name="Nathan Morrison" userId="a8088875ec538e5b" providerId="LiveId" clId="{BEA952A2-B4B2-42B6-85B6-EB726AEB20A3}" dt="2021-10-28T19:18:49.621" v="866" actId="47"/>
        <pc:sldMkLst>
          <pc:docMk/>
          <pc:sldMk cId="2102719770" sldId="712"/>
        </pc:sldMkLst>
      </pc:sldChg>
      <pc:sldChg chg="addSp delSp modSp new mod setBg modAnim setClrOvrMap">
        <pc:chgData name="Nathan Morrison" userId="a8088875ec538e5b" providerId="LiveId" clId="{BEA952A2-B4B2-42B6-85B6-EB726AEB20A3}" dt="2021-10-28T19:23:24.375" v="930"/>
        <pc:sldMkLst>
          <pc:docMk/>
          <pc:sldMk cId="3368220649" sldId="713"/>
        </pc:sldMkLst>
        <pc:spChg chg="mod">
          <ac:chgData name="Nathan Morrison" userId="a8088875ec538e5b" providerId="LiveId" clId="{BEA952A2-B4B2-42B6-85B6-EB726AEB20A3}" dt="2021-10-28T19:21:35.709" v="903" actId="121"/>
          <ac:spMkLst>
            <pc:docMk/>
            <pc:sldMk cId="3368220649" sldId="713"/>
            <ac:spMk id="2" creationId="{BA5A073F-5222-440E-88E4-F295B8FEE78A}"/>
          </ac:spMkLst>
        </pc:spChg>
        <pc:spChg chg="del">
          <ac:chgData name="Nathan Morrison" userId="a8088875ec538e5b" providerId="LiveId" clId="{BEA952A2-B4B2-42B6-85B6-EB726AEB20A3}" dt="2021-10-28T19:20:34.504" v="882" actId="931"/>
          <ac:spMkLst>
            <pc:docMk/>
            <pc:sldMk cId="3368220649" sldId="713"/>
            <ac:spMk id="3" creationId="{6434C96B-482C-4CC8-8EE4-3B106FBFBA97}"/>
          </ac:spMkLst>
        </pc:spChg>
        <pc:spChg chg="mod">
          <ac:chgData name="Nathan Morrison" userId="a8088875ec538e5b" providerId="LiveId" clId="{BEA952A2-B4B2-42B6-85B6-EB726AEB20A3}" dt="2021-10-28T19:21:52.017" v="905" actId="207"/>
          <ac:spMkLst>
            <pc:docMk/>
            <pc:sldMk cId="3368220649" sldId="713"/>
            <ac:spMk id="4" creationId="{944CB667-ED55-449C-A357-B0B31943F0C3}"/>
          </ac:spMkLst>
        </pc:spChg>
        <pc:spChg chg="add mod">
          <ac:chgData name="Nathan Morrison" userId="a8088875ec538e5b" providerId="LiveId" clId="{BEA952A2-B4B2-42B6-85B6-EB726AEB20A3}" dt="2021-10-28T19:23:16.831" v="929" actId="6549"/>
          <ac:spMkLst>
            <pc:docMk/>
            <pc:sldMk cId="3368220649" sldId="713"/>
            <ac:spMk id="10" creationId="{5A8D73C6-3AF2-4928-857D-DB130590566B}"/>
          </ac:spMkLst>
        </pc:spChg>
        <pc:spChg chg="add">
          <ac:chgData name="Nathan Morrison" userId="a8088875ec538e5b" providerId="LiveId" clId="{BEA952A2-B4B2-42B6-85B6-EB726AEB20A3}" dt="2021-10-28T19:21:07.781" v="885" actId="26606"/>
          <ac:spMkLst>
            <pc:docMk/>
            <pc:sldMk cId="3368220649" sldId="713"/>
            <ac:spMk id="13" creationId="{2A0E4E09-FC02-4ADC-951A-3FFA90B6FE39}"/>
          </ac:spMkLst>
        </pc:spChg>
        <pc:spChg chg="add">
          <ac:chgData name="Nathan Morrison" userId="a8088875ec538e5b" providerId="LiveId" clId="{BEA952A2-B4B2-42B6-85B6-EB726AEB20A3}" dt="2021-10-28T19:21:07.781" v="885" actId="26606"/>
          <ac:spMkLst>
            <pc:docMk/>
            <pc:sldMk cId="3368220649" sldId="713"/>
            <ac:spMk id="15" creationId="{9453FF84-60C1-4EA8-B49B-1B8C2D0C589F}"/>
          </ac:spMkLst>
        </pc:spChg>
        <pc:picChg chg="add mod">
          <ac:chgData name="Nathan Morrison" userId="a8088875ec538e5b" providerId="LiveId" clId="{BEA952A2-B4B2-42B6-85B6-EB726AEB20A3}" dt="2021-10-28T19:21:07.781" v="885" actId="26606"/>
          <ac:picMkLst>
            <pc:docMk/>
            <pc:sldMk cId="3368220649" sldId="713"/>
            <ac:picMk id="6" creationId="{2CBE226A-D3D4-49A1-B521-54D1D051E4A1}"/>
          </ac:picMkLst>
        </pc:picChg>
      </pc:sldChg>
      <pc:sldChg chg="modSp add del mod modNotesTx">
        <pc:chgData name="Nathan Morrison" userId="a8088875ec538e5b" providerId="LiveId" clId="{BEA952A2-B4B2-42B6-85B6-EB726AEB20A3}" dt="2021-10-28T19:15:49.762" v="857" actId="47"/>
        <pc:sldMkLst>
          <pc:docMk/>
          <pc:sldMk cId="3495280720" sldId="713"/>
        </pc:sldMkLst>
        <pc:picChg chg="mod">
          <ac:chgData name="Nathan Morrison" userId="a8088875ec538e5b" providerId="LiveId" clId="{BEA952A2-B4B2-42B6-85B6-EB726AEB20A3}" dt="2021-10-28T19:13:35.272" v="826" actId="1076"/>
          <ac:picMkLst>
            <pc:docMk/>
            <pc:sldMk cId="3495280720" sldId="713"/>
            <ac:picMk id="6" creationId="{D1DC5713-3BDA-4BA6-9325-7EF8D425420C}"/>
          </ac:picMkLst>
        </pc:picChg>
      </pc:sldChg>
      <pc:sldChg chg="new del">
        <pc:chgData name="Nathan Morrison" userId="a8088875ec538e5b" providerId="LiveId" clId="{BEA952A2-B4B2-42B6-85B6-EB726AEB20A3}" dt="2021-10-28T19:23:40.601" v="933" actId="47"/>
        <pc:sldMkLst>
          <pc:docMk/>
          <pc:sldMk cId="2485816398" sldId="714"/>
        </pc:sldMkLst>
      </pc:sldChg>
      <pc:sldChg chg="delSp modSp add mod setBg modAnim setClrOvrMap">
        <pc:chgData name="Nathan Morrison" userId="a8088875ec538e5b" providerId="LiveId" clId="{BEA952A2-B4B2-42B6-85B6-EB726AEB20A3}" dt="2021-10-28T19:26:57.796" v="985" actId="14100"/>
        <pc:sldMkLst>
          <pc:docMk/>
          <pc:sldMk cId="2059984951" sldId="715"/>
        </pc:sldMkLst>
        <pc:spChg chg="mod ord">
          <ac:chgData name="Nathan Morrison" userId="a8088875ec538e5b" providerId="LiveId" clId="{BEA952A2-B4B2-42B6-85B6-EB726AEB20A3}" dt="2021-10-28T19:26:16.976" v="971" actId="166"/>
          <ac:spMkLst>
            <pc:docMk/>
            <pc:sldMk cId="2059984951" sldId="715"/>
            <ac:spMk id="2" creationId="{BA5A073F-5222-440E-88E4-F295B8FEE78A}"/>
          </ac:spMkLst>
        </pc:spChg>
        <pc:spChg chg="mod">
          <ac:chgData name="Nathan Morrison" userId="a8088875ec538e5b" providerId="LiveId" clId="{BEA952A2-B4B2-42B6-85B6-EB726AEB20A3}" dt="2021-10-28T19:25:13.386" v="951" actId="1076"/>
          <ac:spMkLst>
            <pc:docMk/>
            <pc:sldMk cId="2059984951" sldId="715"/>
            <ac:spMk id="4" creationId="{944CB667-ED55-449C-A357-B0B31943F0C3}"/>
          </ac:spMkLst>
        </pc:spChg>
        <pc:spChg chg="mod">
          <ac:chgData name="Nathan Morrison" userId="a8088875ec538e5b" providerId="LiveId" clId="{BEA952A2-B4B2-42B6-85B6-EB726AEB20A3}" dt="2021-10-28T19:26:44.953" v="984" actId="404"/>
          <ac:spMkLst>
            <pc:docMk/>
            <pc:sldMk cId="2059984951" sldId="715"/>
            <ac:spMk id="10" creationId="{5A8D73C6-3AF2-4928-857D-DB130590566B}"/>
          </ac:spMkLst>
        </pc:spChg>
        <pc:spChg chg="del">
          <ac:chgData name="Nathan Morrison" userId="a8088875ec538e5b" providerId="LiveId" clId="{BEA952A2-B4B2-42B6-85B6-EB726AEB20A3}" dt="2021-10-28T19:25:08.760" v="950" actId="26606"/>
          <ac:spMkLst>
            <pc:docMk/>
            <pc:sldMk cId="2059984951" sldId="715"/>
            <ac:spMk id="13" creationId="{2A0E4E09-FC02-4ADC-951A-3FFA90B6FE39}"/>
          </ac:spMkLst>
        </pc:spChg>
        <pc:spChg chg="del">
          <ac:chgData name="Nathan Morrison" userId="a8088875ec538e5b" providerId="LiveId" clId="{BEA952A2-B4B2-42B6-85B6-EB726AEB20A3}" dt="2021-10-28T19:25:08.760" v="950" actId="26606"/>
          <ac:spMkLst>
            <pc:docMk/>
            <pc:sldMk cId="2059984951" sldId="715"/>
            <ac:spMk id="15" creationId="{9453FF84-60C1-4EA8-B49B-1B8C2D0C589F}"/>
          </ac:spMkLst>
        </pc:spChg>
        <pc:picChg chg="mod">
          <ac:chgData name="Nathan Morrison" userId="a8088875ec538e5b" providerId="LiveId" clId="{BEA952A2-B4B2-42B6-85B6-EB726AEB20A3}" dt="2021-10-28T19:26:57.796" v="985" actId="14100"/>
          <ac:picMkLst>
            <pc:docMk/>
            <pc:sldMk cId="2059984951" sldId="715"/>
            <ac:picMk id="6" creationId="{2CBE226A-D3D4-49A1-B521-54D1D051E4A1}"/>
          </ac:picMkLst>
        </pc:picChg>
      </pc:sldChg>
      <pc:sldChg chg="modSp add del mod modAnim">
        <pc:chgData name="Nathan Morrison" userId="a8088875ec538e5b" providerId="LiveId" clId="{BEA952A2-B4B2-42B6-85B6-EB726AEB20A3}" dt="2021-10-28T19:23:34.171" v="931" actId="47"/>
        <pc:sldMkLst>
          <pc:docMk/>
          <pc:sldMk cId="2204499305" sldId="715"/>
        </pc:sldMkLst>
        <pc:spChg chg="mod">
          <ac:chgData name="Nathan Morrison" userId="a8088875ec538e5b" providerId="LiveId" clId="{BEA952A2-B4B2-42B6-85B6-EB726AEB20A3}" dt="2021-10-28T19:18:57.718" v="876" actId="20577"/>
          <ac:spMkLst>
            <pc:docMk/>
            <pc:sldMk cId="2204499305" sldId="715"/>
            <ac:spMk id="2" creationId="{2EB4F3B3-3888-4337-B347-5148A88D7400}"/>
          </ac:spMkLst>
        </pc:spChg>
        <pc:spChg chg="mod">
          <ac:chgData name="Nathan Morrison" userId="a8088875ec538e5b" providerId="LiveId" clId="{BEA952A2-B4B2-42B6-85B6-EB726AEB20A3}" dt="2021-10-28T19:19:54.717" v="880" actId="207"/>
          <ac:spMkLst>
            <pc:docMk/>
            <pc:sldMk cId="2204499305" sldId="715"/>
            <ac:spMk id="10" creationId="{3F982CCD-91AD-43E5-B76B-7CE73E673100}"/>
          </ac:spMkLst>
        </pc:spChg>
        <pc:spChg chg="mod">
          <ac:chgData name="Nathan Morrison" userId="a8088875ec538e5b" providerId="LiveId" clId="{BEA952A2-B4B2-42B6-85B6-EB726AEB20A3}" dt="2021-10-28T19:19:47.687" v="879" actId="17032"/>
          <ac:spMkLst>
            <pc:docMk/>
            <pc:sldMk cId="2204499305" sldId="715"/>
            <ac:spMk id="14" creationId="{C839A463-14DF-4B88-907A-7E44E2D15895}"/>
          </ac:spMkLst>
        </pc:spChg>
        <pc:picChg chg="mod">
          <ac:chgData name="Nathan Morrison" userId="a8088875ec538e5b" providerId="LiveId" clId="{BEA952A2-B4B2-42B6-85B6-EB726AEB20A3}" dt="2021-10-28T19:20:15.813" v="881" actId="14826"/>
          <ac:picMkLst>
            <pc:docMk/>
            <pc:sldMk cId="2204499305" sldId="715"/>
            <ac:picMk id="6" creationId="{D1DC5713-3BDA-4BA6-9325-7EF8D425420C}"/>
          </ac:picMkLst>
        </pc:picChg>
      </pc:sldChg>
      <pc:sldChg chg="new del">
        <pc:chgData name="Nathan Morrison" userId="a8088875ec538e5b" providerId="LiveId" clId="{BEA952A2-B4B2-42B6-85B6-EB726AEB20A3}" dt="2021-10-28T19:23:50.242" v="936" actId="47"/>
        <pc:sldMkLst>
          <pc:docMk/>
          <pc:sldMk cId="751267130" sldId="716"/>
        </pc:sldMkLst>
      </pc:sldChg>
      <pc:sldChg chg="modSp add mod">
        <pc:chgData name="Nathan Morrison" userId="a8088875ec538e5b" providerId="LiveId" clId="{BEA952A2-B4B2-42B6-85B6-EB726AEB20A3}" dt="2021-10-28T19:39:44.295" v="1028" actId="20577"/>
        <pc:sldMkLst>
          <pc:docMk/>
          <pc:sldMk cId="1058833589" sldId="717"/>
        </pc:sldMkLst>
        <pc:spChg chg="mod">
          <ac:chgData name="Nathan Morrison" userId="a8088875ec538e5b" providerId="LiveId" clId="{BEA952A2-B4B2-42B6-85B6-EB726AEB20A3}" dt="2021-10-28T19:39:44.295" v="1028" actId="20577"/>
          <ac:spMkLst>
            <pc:docMk/>
            <pc:sldMk cId="1058833589" sldId="717"/>
            <ac:spMk id="2050" creationId="{00000000-0000-0000-0000-000000000000}"/>
          </ac:spMkLst>
        </pc:spChg>
      </pc:sldChg>
      <pc:sldMasterChg chg="del delSldLayout">
        <pc:chgData name="Nathan Morrison" userId="a8088875ec538e5b" providerId="LiveId" clId="{BEA952A2-B4B2-42B6-85B6-EB726AEB20A3}" dt="2021-10-28T19:29:12.284" v="1004" actId="47"/>
        <pc:sldMasterMkLst>
          <pc:docMk/>
          <pc:sldMasterMk cId="0" sldId="2147483805"/>
        </pc:sldMasterMkLst>
        <pc:sldLayoutChg chg="del">
          <pc:chgData name="Nathan Morrison" userId="a8088875ec538e5b" providerId="LiveId" clId="{BEA952A2-B4B2-42B6-85B6-EB726AEB20A3}" dt="2021-10-28T19:29:12.284" v="1004" actId="47"/>
          <pc:sldLayoutMkLst>
            <pc:docMk/>
            <pc:sldMasterMk cId="0" sldId="2147483805"/>
            <pc:sldLayoutMk cId="0" sldId="2147483806"/>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07"/>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08"/>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09"/>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10"/>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11"/>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12"/>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13"/>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14"/>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15"/>
          </pc:sldLayoutMkLst>
        </pc:sldLayoutChg>
        <pc:sldLayoutChg chg="del">
          <pc:chgData name="Nathan Morrison" userId="a8088875ec538e5b" providerId="LiveId" clId="{BEA952A2-B4B2-42B6-85B6-EB726AEB20A3}" dt="2021-10-28T19:29:12.284" v="1004" actId="47"/>
          <pc:sldLayoutMkLst>
            <pc:docMk/>
            <pc:sldMasterMk cId="0" sldId="2147483805"/>
            <pc:sldLayoutMk cId="0" sldId="2147483816"/>
          </pc:sldLayoutMkLst>
        </pc:sldLayoutChg>
      </pc:sldMasterChg>
      <pc:sldMasterChg chg="del delSldLayout">
        <pc:chgData name="Nathan Morrison" userId="a8088875ec538e5b" providerId="LiveId" clId="{BEA952A2-B4B2-42B6-85B6-EB726AEB20A3}" dt="2021-10-28T19:29:12.284" v="1004" actId="47"/>
        <pc:sldMasterMkLst>
          <pc:docMk/>
          <pc:sldMasterMk cId="3011175819" sldId="2147483817"/>
        </pc:sldMasterMkLst>
        <pc:sldLayoutChg chg="del">
          <pc:chgData name="Nathan Morrison" userId="a8088875ec538e5b" providerId="LiveId" clId="{BEA952A2-B4B2-42B6-85B6-EB726AEB20A3}" dt="2021-10-28T19:29:12.284" v="1004" actId="47"/>
          <pc:sldLayoutMkLst>
            <pc:docMk/>
            <pc:sldMasterMk cId="3011175819" sldId="2147483817"/>
            <pc:sldLayoutMk cId="2254649944" sldId="2147483818"/>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2260295638" sldId="2147483819"/>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1043453464" sldId="2147483820"/>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4119403992" sldId="2147483821"/>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565298096" sldId="2147483822"/>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2737608102" sldId="2147483823"/>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2494156802" sldId="2147483824"/>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3163132509" sldId="2147483825"/>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3460410310" sldId="2147483826"/>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2800060479" sldId="2147483827"/>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4167334897" sldId="2147483828"/>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1039569583" sldId="2147483829"/>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448559657" sldId="2147483830"/>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4063854125" sldId="2147483831"/>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3877945805" sldId="2147483832"/>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1037268471" sldId="2147483833"/>
          </pc:sldLayoutMkLst>
        </pc:sldLayoutChg>
        <pc:sldLayoutChg chg="del">
          <pc:chgData name="Nathan Morrison" userId="a8088875ec538e5b" providerId="LiveId" clId="{BEA952A2-B4B2-42B6-85B6-EB726AEB20A3}" dt="2021-10-28T19:29:12.284" v="1004" actId="47"/>
          <pc:sldLayoutMkLst>
            <pc:docMk/>
            <pc:sldMasterMk cId="3011175819" sldId="2147483817"/>
            <pc:sldLayoutMk cId="1847850778" sldId="2147483834"/>
          </pc:sldLayoutMkLst>
        </pc:sldLayoutChg>
      </pc:sldMasterChg>
      <pc:sldMasterChg chg="del delSldLayout">
        <pc:chgData name="Nathan Morrison" userId="a8088875ec538e5b" providerId="LiveId" clId="{BEA952A2-B4B2-42B6-85B6-EB726AEB20A3}" dt="2021-10-28T19:29:12.284" v="1004" actId="47"/>
        <pc:sldMasterMkLst>
          <pc:docMk/>
          <pc:sldMasterMk cId="354466221" sldId="2147483855"/>
        </pc:sldMasterMkLst>
        <pc:sldLayoutChg chg="del">
          <pc:chgData name="Nathan Morrison" userId="a8088875ec538e5b" providerId="LiveId" clId="{BEA952A2-B4B2-42B6-85B6-EB726AEB20A3}" dt="2021-10-28T19:29:12.284" v="1004" actId="47"/>
          <pc:sldLayoutMkLst>
            <pc:docMk/>
            <pc:sldMasterMk cId="354466221" sldId="2147483855"/>
            <pc:sldLayoutMk cId="3506587380" sldId="2147483856"/>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2554333363" sldId="2147483857"/>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2171911583" sldId="2147483858"/>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2273802930" sldId="2147483859"/>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350869885" sldId="2147483860"/>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159011010" sldId="2147483861"/>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477558307" sldId="2147483862"/>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839741750" sldId="2147483863"/>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3740623262" sldId="2147483864"/>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3974886179" sldId="2147483865"/>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4194260170" sldId="2147483866"/>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2947620603" sldId="2147483867"/>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2059091948" sldId="2147483868"/>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4262354969" sldId="2147483869"/>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241480871" sldId="2147483870"/>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1253818878" sldId="2147483871"/>
          </pc:sldLayoutMkLst>
        </pc:sldLayoutChg>
        <pc:sldLayoutChg chg="del">
          <pc:chgData name="Nathan Morrison" userId="a8088875ec538e5b" providerId="LiveId" clId="{BEA952A2-B4B2-42B6-85B6-EB726AEB20A3}" dt="2021-10-28T19:29:12.284" v="1004" actId="47"/>
          <pc:sldLayoutMkLst>
            <pc:docMk/>
            <pc:sldMasterMk cId="354466221" sldId="2147483855"/>
            <pc:sldLayoutMk cId="4129145921" sldId="2147483872"/>
          </pc:sldLayoutMkLst>
        </pc:sldLayoutChg>
      </pc:sldMasterChg>
      <pc:sldMasterChg chg="del delSldLayout">
        <pc:chgData name="Nathan Morrison" userId="a8088875ec538e5b" providerId="LiveId" clId="{BEA952A2-B4B2-42B6-85B6-EB726AEB20A3}" dt="2021-10-28T19:29:12.284" v="1004" actId="47"/>
        <pc:sldMasterMkLst>
          <pc:docMk/>
          <pc:sldMasterMk cId="2632787992" sldId="2147483873"/>
        </pc:sldMasterMkLst>
        <pc:sldLayoutChg chg="del">
          <pc:chgData name="Nathan Morrison" userId="a8088875ec538e5b" providerId="LiveId" clId="{BEA952A2-B4B2-42B6-85B6-EB726AEB20A3}" dt="2021-10-28T19:29:12.284" v="1004" actId="47"/>
          <pc:sldLayoutMkLst>
            <pc:docMk/>
            <pc:sldMasterMk cId="2632787992" sldId="2147483873"/>
            <pc:sldLayoutMk cId="761329811" sldId="2147483874"/>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566741177" sldId="2147483875"/>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2118065249" sldId="2147483876"/>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343793221" sldId="2147483877"/>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3075522864" sldId="2147483878"/>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3531894403" sldId="2147483879"/>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4182699960" sldId="2147483880"/>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1257183848" sldId="2147483881"/>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1229760827" sldId="2147483882"/>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2820564021" sldId="2147483883"/>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2725765104" sldId="2147483884"/>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2136072533" sldId="2147483885"/>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2975905377" sldId="2147483886"/>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3712961838" sldId="2147483887"/>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1625489357" sldId="2147483888"/>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3632686537" sldId="2147483889"/>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4090232969" sldId="2147483890"/>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706022985" sldId="2147483891"/>
          </pc:sldLayoutMkLst>
        </pc:sldLayoutChg>
        <pc:sldLayoutChg chg="del">
          <pc:chgData name="Nathan Morrison" userId="a8088875ec538e5b" providerId="LiveId" clId="{BEA952A2-B4B2-42B6-85B6-EB726AEB20A3}" dt="2021-10-28T19:29:12.284" v="1004" actId="47"/>
          <pc:sldLayoutMkLst>
            <pc:docMk/>
            <pc:sldMasterMk cId="2632787992" sldId="2147483873"/>
            <pc:sldLayoutMk cId="3389814360" sldId="2147483892"/>
          </pc:sldLayoutMkLst>
        </pc:sldLayoutChg>
      </pc:sldMasterChg>
      <pc:sldMasterChg chg="del delSldLayout">
        <pc:chgData name="Nathan Morrison" userId="a8088875ec538e5b" providerId="LiveId" clId="{BEA952A2-B4B2-42B6-85B6-EB726AEB20A3}" dt="2021-10-27T19:00:28.276" v="29" actId="47"/>
        <pc:sldMasterMkLst>
          <pc:docMk/>
          <pc:sldMasterMk cId="555894787" sldId="2147483893"/>
        </pc:sldMasterMkLst>
        <pc:sldLayoutChg chg="del">
          <pc:chgData name="Nathan Morrison" userId="a8088875ec538e5b" providerId="LiveId" clId="{BEA952A2-B4B2-42B6-85B6-EB726AEB20A3}" dt="2021-10-27T19:00:28.276" v="29" actId="47"/>
          <pc:sldLayoutMkLst>
            <pc:docMk/>
            <pc:sldMasterMk cId="555894787" sldId="2147483893"/>
            <pc:sldLayoutMk cId="269265428" sldId="2147483894"/>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304306072" sldId="2147483895"/>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629582933" sldId="2147483896"/>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597833402" sldId="2147483897"/>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2670494244" sldId="2147483898"/>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4057886156" sldId="2147483899"/>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2476268963" sldId="2147483900"/>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746978409" sldId="2147483901"/>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2174530384" sldId="2147483902"/>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1936928434" sldId="2147483903"/>
          </pc:sldLayoutMkLst>
        </pc:sldLayoutChg>
        <pc:sldLayoutChg chg="del">
          <pc:chgData name="Nathan Morrison" userId="a8088875ec538e5b" providerId="LiveId" clId="{BEA952A2-B4B2-42B6-85B6-EB726AEB20A3}" dt="2021-10-27T19:00:28.276" v="29" actId="47"/>
          <pc:sldLayoutMkLst>
            <pc:docMk/>
            <pc:sldMasterMk cId="555894787" sldId="2147483893"/>
            <pc:sldLayoutMk cId="2678222779" sldId="2147483904"/>
          </pc:sldLayoutMkLst>
        </pc:sldLayoutChg>
      </pc:sldMasterChg>
      <pc:sldMasterChg chg="del delSldLayout">
        <pc:chgData name="Nathan Morrison" userId="a8088875ec538e5b" providerId="LiveId" clId="{BEA952A2-B4B2-42B6-85B6-EB726AEB20A3}" dt="2021-10-28T19:29:12.284" v="1004" actId="47"/>
        <pc:sldMasterMkLst>
          <pc:docMk/>
          <pc:sldMasterMk cId="65171484" sldId="2147483917"/>
        </pc:sldMasterMkLst>
        <pc:sldLayoutChg chg="del">
          <pc:chgData name="Nathan Morrison" userId="a8088875ec538e5b" providerId="LiveId" clId="{BEA952A2-B4B2-42B6-85B6-EB726AEB20A3}" dt="2021-10-28T19:29:12.284" v="1004" actId="47"/>
          <pc:sldLayoutMkLst>
            <pc:docMk/>
            <pc:sldMasterMk cId="65171484" sldId="2147483917"/>
            <pc:sldLayoutMk cId="65455386" sldId="2147483918"/>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1948563503" sldId="2147483919"/>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155371073" sldId="2147483920"/>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4279517339" sldId="2147483921"/>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1553084026" sldId="2147483922"/>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756884252" sldId="2147483923"/>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4176811500" sldId="2147483924"/>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3649172389" sldId="2147483925"/>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1653981692" sldId="2147483926"/>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3456047146" sldId="2147483927"/>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1123453348" sldId="2147483928"/>
          </pc:sldLayoutMkLst>
        </pc:sldLayoutChg>
        <pc:sldLayoutChg chg="del">
          <pc:chgData name="Nathan Morrison" userId="a8088875ec538e5b" providerId="LiveId" clId="{BEA952A2-B4B2-42B6-85B6-EB726AEB20A3}" dt="2021-10-28T19:29:12.284" v="1004" actId="47"/>
          <pc:sldLayoutMkLst>
            <pc:docMk/>
            <pc:sldMasterMk cId="65171484" sldId="2147483917"/>
            <pc:sldLayoutMk cId="3132471724" sldId="2147483929"/>
          </pc:sldLayoutMkLst>
        </pc:sldLayoutChg>
      </pc:sldMasterChg>
    </pc:docChg>
  </pc:docChgLst>
  <pc:docChgLst>
    <pc:chgData name="Nathan Morrison" userId="a8088875ec538e5b" providerId="LiveId" clId="{0147AA2F-4E65-4E5B-8BD0-1536E9E3FBE3}"/>
    <pc:docChg chg="undo custSel modSld sldOrd">
      <pc:chgData name="Nathan Morrison" userId="a8088875ec538e5b" providerId="LiveId" clId="{0147AA2F-4E65-4E5B-8BD0-1536E9E3FBE3}" dt="2021-11-13T19:50:29.134" v="27" actId="20577"/>
      <pc:docMkLst>
        <pc:docMk/>
      </pc:docMkLst>
      <pc:sldChg chg="ord modNotesTx">
        <pc:chgData name="Nathan Morrison" userId="a8088875ec538e5b" providerId="LiveId" clId="{0147AA2F-4E65-4E5B-8BD0-1536E9E3FBE3}" dt="2021-11-13T19:50:29.134" v="27" actId="20577"/>
        <pc:sldMkLst>
          <pc:docMk/>
          <pc:sldMk cId="0" sldId="256"/>
        </pc:sldMkLst>
      </pc:sldChg>
      <pc:sldChg chg="ord">
        <pc:chgData name="Nathan Morrison" userId="a8088875ec538e5b" providerId="LiveId" clId="{0147AA2F-4E65-4E5B-8BD0-1536E9E3FBE3}" dt="2021-11-13T19:49:35.594" v="22" actId="20578"/>
        <pc:sldMkLst>
          <pc:docMk/>
          <pc:sldMk cId="908030352" sldId="686"/>
        </pc:sldMkLst>
      </pc:sldChg>
      <pc:sldChg chg="addSp modSp mod modAnim">
        <pc:chgData name="Nathan Morrison" userId="a8088875ec538e5b" providerId="LiveId" clId="{0147AA2F-4E65-4E5B-8BD0-1536E9E3FBE3}" dt="2021-11-13T02:12:50.903" v="19"/>
        <pc:sldMkLst>
          <pc:docMk/>
          <pc:sldMk cId="1056028037" sldId="739"/>
        </pc:sldMkLst>
        <pc:spChg chg="mod">
          <ac:chgData name="Nathan Morrison" userId="a8088875ec538e5b" providerId="LiveId" clId="{0147AA2F-4E65-4E5B-8BD0-1536E9E3FBE3}" dt="2021-11-13T02:12:19.448" v="16" actId="27636"/>
          <ac:spMkLst>
            <pc:docMk/>
            <pc:sldMk cId="1056028037" sldId="739"/>
            <ac:spMk id="4" creationId="{77D79AE2-5744-4F98-9F70-AD4F11896F13}"/>
          </ac:spMkLst>
        </pc:spChg>
        <pc:spChg chg="mod">
          <ac:chgData name="Nathan Morrison" userId="a8088875ec538e5b" providerId="LiveId" clId="{0147AA2F-4E65-4E5B-8BD0-1536E9E3FBE3}" dt="2021-11-13T02:12:24.165" v="17" actId="1076"/>
          <ac:spMkLst>
            <pc:docMk/>
            <pc:sldMk cId="1056028037" sldId="739"/>
            <ac:spMk id="10" creationId="{3F982CCD-91AD-43E5-B76B-7CE73E673100}"/>
          </ac:spMkLst>
        </pc:spChg>
        <pc:spChg chg="add mod">
          <ac:chgData name="Nathan Morrison" userId="a8088875ec538e5b" providerId="LiveId" clId="{0147AA2F-4E65-4E5B-8BD0-1536E9E3FBE3}" dt="2021-11-13T02:12:15.470" v="14" actId="1076"/>
          <ac:spMkLst>
            <pc:docMk/>
            <pc:sldMk cId="1056028037" sldId="739"/>
            <ac:spMk id="12" creationId="{BBD4A141-D59D-4DD7-ABF6-0F2BDB9FF21F}"/>
          </ac:spMkLst>
        </pc:spChg>
        <pc:spChg chg="mod">
          <ac:chgData name="Nathan Morrison" userId="a8088875ec538e5b" providerId="LiveId" clId="{0147AA2F-4E65-4E5B-8BD0-1536E9E3FBE3}" dt="2021-11-13T02:12:28.046" v="18" actId="1076"/>
          <ac:spMkLst>
            <pc:docMk/>
            <pc:sldMk cId="1056028037" sldId="739"/>
            <ac:spMk id="14" creationId="{C839A463-14DF-4B88-907A-7E44E2D158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693264C-7BA8-4702-BAC2-E6EBBC608269}" type="slidenum">
              <a:rPr lang="en-US" smtClean="0">
                <a:latin typeface="Times New Roman" pitchFamily="18" charset="0"/>
              </a:rPr>
              <a:pPr eaLnBrk="1" hangingPunct="1">
                <a:defRPr/>
              </a:pPr>
              <a:t>1</a:t>
            </a:fld>
            <a:endParaRPr lang="en-US">
              <a:latin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If you have downloaded </a:t>
            </a:r>
            <a:r>
              <a:rPr lang="en-US" sz="1200" kern="1200">
                <a:solidFill>
                  <a:schemeClr val="tx1"/>
                </a:solidFill>
                <a:effectLst/>
                <a:latin typeface="Times New Roman" pitchFamily="18" charset="0"/>
                <a:ea typeface="+mn-ea"/>
                <a:cs typeface="+mn-cs"/>
              </a:rPr>
              <a:t>this presentation and </a:t>
            </a:r>
            <a:r>
              <a:rPr lang="en-US" sz="1200" kern="1200" dirty="0">
                <a:solidFill>
                  <a:schemeClr val="tx1"/>
                </a:solidFill>
                <a:effectLst/>
                <a:latin typeface="Times New Roman" pitchFamily="18" charset="0"/>
                <a:ea typeface="+mn-ea"/>
                <a:cs typeface="+mn-cs"/>
              </a:rPr>
              <a:t>plan to present it as is, you will need to download the font, Digital-7 (such as from places like this, https://www.1001freefonts.com/digital-7.font)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6211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4354BE-CA62-4BE3-94F8-F4E4D20857CD}" type="slidenum">
              <a:rPr lang="en-US" smtClean="0"/>
              <a:pPr>
                <a:defRPr/>
              </a:pPr>
              <a:t>11</a:t>
            </a:fld>
            <a:endParaRPr lang="en-US"/>
          </a:p>
        </p:txBody>
      </p:sp>
    </p:spTree>
    <p:extLst>
      <p:ext uri="{BB962C8B-B14F-4D97-AF65-F5344CB8AC3E}">
        <p14:creationId xmlns:p14="http://schemas.microsoft.com/office/powerpoint/2010/main" val="2774764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5061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936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34868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30729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82168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370627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4354BE-CA62-4BE3-94F8-F4E4D20857CD}" type="slidenum">
              <a:rPr lang="en-US" smtClean="0"/>
              <a:pPr>
                <a:defRPr/>
              </a:pPr>
              <a:t>18</a:t>
            </a:fld>
            <a:endParaRPr lang="en-US"/>
          </a:p>
        </p:txBody>
      </p:sp>
    </p:spTree>
    <p:extLst>
      <p:ext uri="{BB962C8B-B14F-4D97-AF65-F5344CB8AC3E}">
        <p14:creationId xmlns:p14="http://schemas.microsoft.com/office/powerpoint/2010/main" val="400959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2355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4354BE-CA62-4BE3-94F8-F4E4D20857CD}" type="slidenum">
              <a:rPr lang="en-US" smtClean="0"/>
              <a:pPr>
                <a:defRPr/>
              </a:pPr>
              <a:t>2</a:t>
            </a:fld>
            <a:endParaRPr lang="en-US"/>
          </a:p>
        </p:txBody>
      </p:sp>
    </p:spTree>
    <p:extLst>
      <p:ext uri="{BB962C8B-B14F-4D97-AF65-F5344CB8AC3E}">
        <p14:creationId xmlns:p14="http://schemas.microsoft.com/office/powerpoint/2010/main" val="3861108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836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27446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4354BE-CA62-4BE3-94F8-F4E4D20857CD}" type="slidenum">
              <a:rPr lang="en-US" smtClean="0"/>
              <a:pPr>
                <a:defRPr/>
              </a:pPr>
              <a:t>3</a:t>
            </a:fld>
            <a:endParaRPr lang="en-US"/>
          </a:p>
        </p:txBody>
      </p:sp>
    </p:spTree>
    <p:extLst>
      <p:ext uri="{BB962C8B-B14F-4D97-AF65-F5344CB8AC3E}">
        <p14:creationId xmlns:p14="http://schemas.microsoft.com/office/powerpoint/2010/main" val="236594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4354BE-CA62-4BE3-94F8-F4E4D20857CD}" type="slidenum">
              <a:rPr lang="en-US" smtClean="0"/>
              <a:pPr>
                <a:defRPr/>
              </a:pPr>
              <a:t>4</a:t>
            </a:fld>
            <a:endParaRPr lang="en-US"/>
          </a:p>
        </p:txBody>
      </p:sp>
    </p:spTree>
    <p:extLst>
      <p:ext uri="{BB962C8B-B14F-4D97-AF65-F5344CB8AC3E}">
        <p14:creationId xmlns:p14="http://schemas.microsoft.com/office/powerpoint/2010/main" val="261366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512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218339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4354BE-CA62-4BE3-94F8-F4E4D20857CD}" type="slidenum">
              <a:rPr lang="en-US" smtClean="0"/>
              <a:pPr>
                <a:defRPr/>
              </a:pPr>
              <a:t>7</a:t>
            </a:fld>
            <a:endParaRPr lang="en-US"/>
          </a:p>
        </p:txBody>
      </p:sp>
    </p:spTree>
    <p:extLst>
      <p:ext uri="{BB962C8B-B14F-4D97-AF65-F5344CB8AC3E}">
        <p14:creationId xmlns:p14="http://schemas.microsoft.com/office/powerpoint/2010/main" val="264253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0826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9993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5979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99055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153314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r>
              <a:rPr lang="en-US"/>
              <a:t>Can You Afford NOT To? (Part 2)</a:t>
            </a: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C9D93657-24CA-4F3E-A7E7-1B701F41C68B}" type="slidenum">
              <a:rPr lang="en-US" smtClean="0"/>
              <a:pPr>
                <a:defRPr/>
              </a:pPr>
              <a:t>‹#›</a:t>
            </a:fld>
            <a:endParaRPr lang="en-US"/>
          </a:p>
        </p:txBody>
      </p:sp>
    </p:spTree>
    <p:extLst>
      <p:ext uri="{BB962C8B-B14F-4D97-AF65-F5344CB8AC3E}">
        <p14:creationId xmlns:p14="http://schemas.microsoft.com/office/powerpoint/2010/main" val="250516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You Afford NOT To? (Part 2)</a:t>
            </a:r>
          </a:p>
        </p:txBody>
      </p:sp>
      <p:sp>
        <p:nvSpPr>
          <p:cNvPr id="9" name="Slide Number Placeholder 8"/>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12201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r>
              <a:rPr lang="en-US"/>
              <a:t>Can You Afford NOT To? (Part 2)</a:t>
            </a: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B06937C0-3805-4F0B-A5CF-ABEEEFA075F6}" type="slidenum">
              <a:rPr lang="en-US" smtClean="0"/>
              <a:pPr>
                <a:defRPr/>
              </a:pPr>
              <a:t>‹#›</a:t>
            </a:fld>
            <a:endParaRPr lang="en-US"/>
          </a:p>
        </p:txBody>
      </p:sp>
    </p:spTree>
    <p:extLst>
      <p:ext uri="{BB962C8B-B14F-4D97-AF65-F5344CB8AC3E}">
        <p14:creationId xmlns:p14="http://schemas.microsoft.com/office/powerpoint/2010/main" val="1540465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You Afford NOT To? (Part 2)</a:t>
            </a:r>
          </a:p>
        </p:txBody>
      </p:sp>
      <p:sp>
        <p:nvSpPr>
          <p:cNvPr id="7" name="Slide Number Placeholder 6"/>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135533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You Afford NOT To? (Part 2)</a:t>
            </a:r>
          </a:p>
        </p:txBody>
      </p:sp>
      <p:sp>
        <p:nvSpPr>
          <p:cNvPr id="9" name="Slide Number Placeholder 8"/>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107988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r>
              <a:rPr lang="en-US"/>
              <a:t>Can You Afford NOT To? (Part 2)</a:t>
            </a:r>
          </a:p>
        </p:txBody>
      </p:sp>
      <p:sp>
        <p:nvSpPr>
          <p:cNvPr id="5" name="Slide Number Placeholder 4"/>
          <p:cNvSpPr>
            <a:spLocks noGrp="1"/>
          </p:cNvSpPr>
          <p:nvPr>
            <p:ph type="sldNum" sz="quarter" idx="12"/>
          </p:nvPr>
        </p:nvSpPr>
        <p:spPr/>
        <p:txBody>
          <a:bodyPr/>
          <a:lstStyle/>
          <a:p>
            <a:pPr>
              <a:defRPr/>
            </a:pPr>
            <a:fld id="{CA4E7DCC-6273-4922-A425-F1D0F62B4608}" type="slidenum">
              <a:rPr lang="en-US" smtClean="0"/>
              <a:pPr>
                <a:defRPr/>
              </a:pPr>
              <a:t>‹#›</a:t>
            </a:fld>
            <a:endParaRPr lang="en-US"/>
          </a:p>
        </p:txBody>
      </p:sp>
    </p:spTree>
    <p:extLst>
      <p:ext uri="{BB962C8B-B14F-4D97-AF65-F5344CB8AC3E}">
        <p14:creationId xmlns:p14="http://schemas.microsoft.com/office/powerpoint/2010/main" val="411517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Can You Afford NOT To? (Part 2)</a:t>
            </a:r>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a:p>
        </p:txBody>
      </p:sp>
    </p:spTree>
    <p:extLst>
      <p:ext uri="{BB962C8B-B14F-4D97-AF65-F5344CB8AC3E}">
        <p14:creationId xmlns:p14="http://schemas.microsoft.com/office/powerpoint/2010/main" val="2120248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r>
              <a:rPr lang="en-US"/>
              <a:t>Can You Afford NOT To? (Part 2)</a:t>
            </a:r>
          </a:p>
        </p:txBody>
      </p:sp>
      <p:sp>
        <p:nvSpPr>
          <p:cNvPr id="11" name="Slide Number Placeholder 10"/>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53026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162004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7467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You Afford NOT To? (Part 2)</a:t>
            </a:r>
          </a:p>
        </p:txBody>
      </p:sp>
      <p:sp>
        <p:nvSpPr>
          <p:cNvPr id="9" name="Slide Number Placeholder 8"/>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extLst>
      <p:ext uri="{BB962C8B-B14F-4D97-AF65-F5344CB8AC3E}">
        <p14:creationId xmlns:p14="http://schemas.microsoft.com/office/powerpoint/2010/main" val="3159214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You Afford NOT To? (Part 2)</a:t>
            </a:r>
          </a:p>
        </p:txBody>
      </p:sp>
      <p:sp>
        <p:nvSpPr>
          <p:cNvPr id="9" name="Slide Number Placeholder 8"/>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extLst>
      <p:ext uri="{BB962C8B-B14F-4D97-AF65-F5344CB8AC3E}">
        <p14:creationId xmlns:p14="http://schemas.microsoft.com/office/powerpoint/2010/main" val="164342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r>
              <a:rPr lang="en-US"/>
              <a:t>Can You Afford NOT To? (Part 1)</a:t>
            </a: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C9D93657-24CA-4F3E-A7E7-1B701F41C68B}" type="slidenum">
              <a:rPr lang="en-US" smtClean="0"/>
              <a:pPr>
                <a:defRPr/>
              </a:pPr>
              <a:t>‹#›</a:t>
            </a:fld>
            <a:endParaRPr lang="en-US"/>
          </a:p>
        </p:txBody>
      </p:sp>
    </p:spTree>
    <p:extLst>
      <p:ext uri="{BB962C8B-B14F-4D97-AF65-F5344CB8AC3E}">
        <p14:creationId xmlns:p14="http://schemas.microsoft.com/office/powerpoint/2010/main" val="521548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You Afford NOT To? (Part 1)</a:t>
            </a:r>
          </a:p>
        </p:txBody>
      </p:sp>
      <p:sp>
        <p:nvSpPr>
          <p:cNvPr id="9" name="Slide Number Placeholder 8"/>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4067972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r>
              <a:rPr lang="en-US"/>
              <a:t>Can You Afford NOT To? (Part 1)</a:t>
            </a: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B06937C0-3805-4F0B-A5CF-ABEEEFA075F6}" type="slidenum">
              <a:rPr lang="en-US" smtClean="0"/>
              <a:pPr>
                <a:defRPr/>
              </a:pPr>
              <a:t>‹#›</a:t>
            </a:fld>
            <a:endParaRPr lang="en-US"/>
          </a:p>
        </p:txBody>
      </p:sp>
    </p:spTree>
    <p:extLst>
      <p:ext uri="{BB962C8B-B14F-4D97-AF65-F5344CB8AC3E}">
        <p14:creationId xmlns:p14="http://schemas.microsoft.com/office/powerpoint/2010/main" val="2823770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You Afford NOT To? (Part 1)</a:t>
            </a:r>
          </a:p>
        </p:txBody>
      </p:sp>
      <p:sp>
        <p:nvSpPr>
          <p:cNvPr id="7" name="Slide Number Placeholder 6"/>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924441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You Afford NOT To? (Part 1)</a:t>
            </a:r>
          </a:p>
        </p:txBody>
      </p:sp>
      <p:sp>
        <p:nvSpPr>
          <p:cNvPr id="9" name="Slide Number Placeholder 8"/>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2059092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r>
              <a:rPr lang="en-US"/>
              <a:t>Can You Afford NOT To? (Part 1)</a:t>
            </a:r>
          </a:p>
        </p:txBody>
      </p:sp>
      <p:sp>
        <p:nvSpPr>
          <p:cNvPr id="5" name="Slide Number Placeholder 4"/>
          <p:cNvSpPr>
            <a:spLocks noGrp="1"/>
          </p:cNvSpPr>
          <p:nvPr>
            <p:ph type="sldNum" sz="quarter" idx="12"/>
          </p:nvPr>
        </p:nvSpPr>
        <p:spPr/>
        <p:txBody>
          <a:bodyPr/>
          <a:lstStyle/>
          <a:p>
            <a:pPr>
              <a:defRPr/>
            </a:pPr>
            <a:fld id="{CA4E7DCC-6273-4922-A425-F1D0F62B4608}" type="slidenum">
              <a:rPr lang="en-US" smtClean="0"/>
              <a:pPr>
                <a:defRPr/>
              </a:pPr>
              <a:t>‹#›</a:t>
            </a:fld>
            <a:endParaRPr lang="en-US"/>
          </a:p>
        </p:txBody>
      </p:sp>
    </p:spTree>
    <p:extLst>
      <p:ext uri="{BB962C8B-B14F-4D97-AF65-F5344CB8AC3E}">
        <p14:creationId xmlns:p14="http://schemas.microsoft.com/office/powerpoint/2010/main" val="1399471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Can You Afford NOT To? (Part 1)</a:t>
            </a:r>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a:p>
        </p:txBody>
      </p:sp>
    </p:spTree>
    <p:extLst>
      <p:ext uri="{BB962C8B-B14F-4D97-AF65-F5344CB8AC3E}">
        <p14:creationId xmlns:p14="http://schemas.microsoft.com/office/powerpoint/2010/main" val="18030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587655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r>
              <a:rPr lang="en-US"/>
              <a:t>Can You Afford NOT To? (Part 1)</a:t>
            </a:r>
          </a:p>
        </p:txBody>
      </p:sp>
      <p:sp>
        <p:nvSpPr>
          <p:cNvPr id="11" name="Slide Number Placeholder 10"/>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247741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1815371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You Afford NOT To? (Part 1)</a:t>
            </a:r>
          </a:p>
        </p:txBody>
      </p:sp>
      <p:sp>
        <p:nvSpPr>
          <p:cNvPr id="9" name="Slide Number Placeholder 8"/>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extLst>
      <p:ext uri="{BB962C8B-B14F-4D97-AF65-F5344CB8AC3E}">
        <p14:creationId xmlns:p14="http://schemas.microsoft.com/office/powerpoint/2010/main" val="112335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You Afford NOT To? (Part 1)</a:t>
            </a:r>
          </a:p>
        </p:txBody>
      </p:sp>
      <p:sp>
        <p:nvSpPr>
          <p:cNvPr id="9" name="Slide Number Placeholder 8"/>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extLst>
      <p:ext uri="{BB962C8B-B14F-4D97-AF65-F5344CB8AC3E}">
        <p14:creationId xmlns:p14="http://schemas.microsoft.com/office/powerpoint/2010/main" val="269071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01569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85469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428781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50630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7858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You Afford NOT To? (Part 2)</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0433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You Afford NOT To? (Part 2)</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815059882"/>
      </p:ext>
    </p:extLst>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r>
              <a:rPr lang="en-US"/>
              <a:t>Can You Afford NOT To? (Part 2)</a:t>
            </a: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234131131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r>
              <a:rPr lang="en-US"/>
              <a:t>Can You Afford NOT To? (Part 1)</a:t>
            </a: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15128380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13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4571772" y="3"/>
            <a:ext cx="4572227" cy="3428997"/>
          </a:xfrm>
        </p:spPr>
        <p:txBody>
          <a:bodyPr anchor="b">
            <a:noAutofit/>
          </a:bodyPr>
          <a:lstStyle/>
          <a:p>
            <a:pPr marL="182880">
              <a:buClr>
                <a:schemeClr val="accent6">
                  <a:lumMod val="75000"/>
                </a:schemeClr>
              </a:buClr>
              <a:defRPr/>
            </a:pPr>
            <a:r>
              <a:rPr lang="en-US" sz="7200" u="sng" dirty="0">
                <a:latin typeface="Arial" pitchFamily="34" charset="0"/>
                <a:cs typeface="Arial" pitchFamily="34" charset="0"/>
              </a:rPr>
              <a:t>Can You Afford NOT To?</a:t>
            </a:r>
          </a:p>
        </p:txBody>
      </p:sp>
      <p:sp>
        <p:nvSpPr>
          <p:cNvPr id="2051" name="Rectangle 3"/>
          <p:cNvSpPr>
            <a:spLocks noGrp="1" noChangeArrowheads="1"/>
          </p:cNvSpPr>
          <p:nvPr>
            <p:ph type="subTitle" idx="1"/>
          </p:nvPr>
        </p:nvSpPr>
        <p:spPr>
          <a:xfrm>
            <a:off x="4571772" y="3753196"/>
            <a:ext cx="4571999" cy="1123604"/>
          </a:xfrm>
        </p:spPr>
        <p:txBody>
          <a:bodyPr rtlCol="0">
            <a:normAutofit/>
          </a:bodyPr>
          <a:lstStyle/>
          <a:p>
            <a:pPr algn="ctr">
              <a:buClr>
                <a:schemeClr val="accent6">
                  <a:lumMod val="75000"/>
                </a:schemeClr>
              </a:buClr>
              <a:defRPr/>
            </a:pPr>
            <a:r>
              <a:rPr lang="en-US" sz="2400" b="1" i="0" dirty="0">
                <a:latin typeface="Arial" pitchFamily="34" charset="0"/>
                <a:cs typeface="Arial" pitchFamily="34" charset="0"/>
              </a:rPr>
              <a:t>Text: </a:t>
            </a:r>
          </a:p>
          <a:p>
            <a:pPr algn="ctr">
              <a:buClr>
                <a:schemeClr val="accent6">
                  <a:lumMod val="75000"/>
                </a:schemeClr>
              </a:buClr>
              <a:defRPr/>
            </a:pPr>
            <a:r>
              <a:rPr lang="en-US" sz="2800" b="1" i="0" dirty="0">
                <a:latin typeface="Arial" pitchFamily="34" charset="0"/>
                <a:cs typeface="Arial" pitchFamily="34" charset="0"/>
              </a:rPr>
              <a:t>Revelation 21:1-7</a:t>
            </a:r>
          </a:p>
        </p:txBody>
      </p:sp>
      <p:pic>
        <p:nvPicPr>
          <p:cNvPr id="8" name="Picture 7" descr="A picture containing shape&#10;&#10;Description automatically generated">
            <a:extLst>
              <a:ext uri="{FF2B5EF4-FFF2-40B4-BE49-F238E27FC236}">
                <a16:creationId xmlns:a16="http://schemas.microsoft.com/office/drawing/2014/main" id="{F17F649A-F7A6-40F9-BEE2-6AA63DDA2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3" r="3329"/>
          <a:stretch/>
        </p:blipFill>
        <p:spPr>
          <a:xfrm>
            <a:off x="24893" y="324199"/>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056" name="Freeform: Shape 137">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8"/>
            <a:ext cx="4571770"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7" name="Rectangle 2">
            <a:extLst>
              <a:ext uri="{FF2B5EF4-FFF2-40B4-BE49-F238E27FC236}">
                <a16:creationId xmlns:a16="http://schemas.microsoft.com/office/drawing/2014/main" id="{D957C36E-60FC-495A-96E7-7636BCBBFEA4}"/>
              </a:ext>
            </a:extLst>
          </p:cNvPr>
          <p:cNvSpPr txBox="1">
            <a:spLocks noChangeArrowheads="1"/>
          </p:cNvSpPr>
          <p:nvPr/>
        </p:nvSpPr>
        <p:spPr>
          <a:xfrm>
            <a:off x="4523213" y="5200996"/>
            <a:ext cx="4595894" cy="1332805"/>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400" b="0" kern="1200" cap="all" baseline="0">
                <a:blipFill dpi="0" rotWithShape="1">
                  <a:blip r:embed="rId6"/>
                  <a:srcRect/>
                  <a:tile tx="6350" ty="-127000" sx="65000" sy="64000" flip="none" algn="tl"/>
                </a:blipFill>
                <a:latin typeface="+mj-lt"/>
                <a:ea typeface="+mj-ea"/>
                <a:cs typeface="+mj-cs"/>
              </a:defRPr>
            </a:lvl1pPr>
          </a:lstStyle>
          <a:p>
            <a:pPr marL="182880" algn="ctr" fontAlgn="auto">
              <a:spcAft>
                <a:spcPts val="0"/>
              </a:spcAft>
              <a:buClr>
                <a:schemeClr val="accent6">
                  <a:lumMod val="75000"/>
                </a:schemeClr>
              </a:buClr>
              <a:defRPr/>
            </a:pPr>
            <a:r>
              <a:rPr lang="en-US" sz="6000" i="1" u="sng" dirty="0">
                <a:latin typeface="Arial" pitchFamily="34" charset="0"/>
                <a:cs typeface="Arial" pitchFamily="34" charset="0"/>
              </a:rPr>
              <a:t>Part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13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050" name="Rectangle 2"/>
          <p:cNvSpPr>
            <a:spLocks noGrp="1" noChangeArrowheads="1"/>
          </p:cNvSpPr>
          <p:nvPr>
            <p:ph type="ctrTitle"/>
          </p:nvPr>
        </p:nvSpPr>
        <p:spPr>
          <a:xfrm>
            <a:off x="4560189" y="2600"/>
            <a:ext cx="4572227" cy="5560000"/>
          </a:xfrm>
        </p:spPr>
        <p:txBody>
          <a:bodyPr anchor="b">
            <a:noAutofit/>
          </a:bodyPr>
          <a:lstStyle/>
          <a:p>
            <a:pPr marL="182880" algn="ctr">
              <a:buClr>
                <a:schemeClr val="accent6">
                  <a:lumMod val="75000"/>
                </a:schemeClr>
              </a:buClr>
              <a:defRPr/>
            </a:pPr>
            <a:r>
              <a:rPr lang="en-US" sz="6000" u="sng" dirty="0">
                <a:latin typeface="Arial" pitchFamily="34" charset="0"/>
                <a:cs typeface="Arial" pitchFamily="34" charset="0"/>
              </a:rPr>
              <a:t>Can you afford NOT to be in the body of Christ?</a:t>
            </a:r>
          </a:p>
        </p:txBody>
      </p:sp>
      <p:pic>
        <p:nvPicPr>
          <p:cNvPr id="8" name="Picture 7" descr="A picture containing shape&#10;&#10;Description automatically generated">
            <a:extLst>
              <a:ext uri="{FF2B5EF4-FFF2-40B4-BE49-F238E27FC236}">
                <a16:creationId xmlns:a16="http://schemas.microsoft.com/office/drawing/2014/main" id="{F17F649A-F7A6-40F9-BEE2-6AA63DDA2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3" r="3329"/>
          <a:stretch/>
        </p:blipFill>
        <p:spPr>
          <a:xfrm>
            <a:off x="-11450" y="324199"/>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056" name="Freeform: Shape 137">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8"/>
            <a:ext cx="4571770"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1498659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4384565" y="4349"/>
            <a:ext cx="4749158" cy="1062451"/>
          </a:xfrm>
        </p:spPr>
        <p:txBody>
          <a:bodyPr>
            <a:normAutofit/>
          </a:bodyPr>
          <a:lstStyle/>
          <a:p>
            <a:r>
              <a:rPr lang="en-US" sz="3300" b="1" dirty="0">
                <a:solidFill>
                  <a:schemeClr val="tx1"/>
                </a:solidFill>
              </a:rPr>
              <a:t>Choosing Heaven: Eternal Blessings</a:t>
            </a:r>
          </a:p>
        </p:txBody>
      </p:sp>
      <p:sp>
        <p:nvSpPr>
          <p:cNvPr id="17"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rotWithShape="1">
          <a:blip r:embed="rId3">
            <a:extLst>
              <a:ext uri="{28A0092B-C50C-407E-A947-70E740481C1C}">
                <a14:useLocalDpi xmlns:a14="http://schemas.microsoft.com/office/drawing/2010/main" val="0"/>
              </a:ext>
            </a:extLst>
          </a:blip>
          <a:srcRect l="27001" r="27002" b="1"/>
          <a:stretch/>
        </p:blipFill>
        <p:spPr>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571772" y="1066800"/>
            <a:ext cx="4561951" cy="5791200"/>
          </a:xfrm>
        </p:spPr>
        <p:txBody>
          <a:bodyPr>
            <a:normAutofit/>
          </a:bodyPr>
          <a:lstStyle/>
          <a:p>
            <a:pPr marL="0" indent="0">
              <a:buNone/>
            </a:pPr>
            <a:r>
              <a:rPr lang="de-DE" sz="3600" b="1" dirty="0">
                <a:solidFill>
                  <a:srgbClr val="FFFF00"/>
                </a:solidFill>
              </a:rPr>
              <a:t>Eternal Life</a:t>
            </a:r>
          </a:p>
          <a:p>
            <a:pPr marL="461963" indent="-461963">
              <a:buFont typeface="Wingdings" panose="05000000000000000000" pitchFamily="2" charset="2"/>
              <a:buChar char="v"/>
            </a:pPr>
            <a:r>
              <a:rPr lang="en-US" sz="3200" b="1" dirty="0"/>
              <a:t>Matthew 25:46</a:t>
            </a:r>
          </a:p>
          <a:p>
            <a:pPr marL="461963" indent="-461963">
              <a:buFont typeface="Wingdings" panose="05000000000000000000" pitchFamily="2" charset="2"/>
              <a:buChar char="v"/>
            </a:pPr>
            <a:r>
              <a:rPr lang="en-US" sz="3200" b="1" dirty="0"/>
              <a:t>I John 5:11-13 </a:t>
            </a:r>
          </a:p>
          <a:p>
            <a:pPr marL="573088" lvl="1" indent="-298450">
              <a:buFont typeface="Wingdings" panose="05000000000000000000" pitchFamily="2" charset="2"/>
              <a:buChar char="q"/>
            </a:pPr>
            <a:r>
              <a:rPr lang="en-US" sz="2800" dirty="0"/>
              <a:t>The righteous are rewarded with eternal life!</a:t>
            </a:r>
          </a:p>
          <a:p>
            <a:pPr marL="573088" lvl="1" indent="-298450">
              <a:buFont typeface="Wingdings" panose="05000000000000000000" pitchFamily="2" charset="2"/>
              <a:buChar char="q"/>
            </a:pPr>
            <a:r>
              <a:rPr lang="en-US" sz="2800" dirty="0"/>
              <a:t>Eternal life is given to those who believe in Jesus</a:t>
            </a:r>
            <a:endParaRPr lang="en-US" dirty="0"/>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20" y="6485436"/>
            <a:ext cx="3516006"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Can You Afford NOT To? (Part 2)</a:t>
            </a:r>
          </a:p>
        </p:txBody>
      </p:sp>
    </p:spTree>
    <p:extLst>
      <p:ext uri="{BB962C8B-B14F-4D97-AF65-F5344CB8AC3E}">
        <p14:creationId xmlns:p14="http://schemas.microsoft.com/office/powerpoint/2010/main" val="620863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4384565" y="4349"/>
            <a:ext cx="4749158" cy="1062451"/>
          </a:xfrm>
        </p:spPr>
        <p:txBody>
          <a:bodyPr>
            <a:normAutofit/>
          </a:bodyPr>
          <a:lstStyle/>
          <a:p>
            <a:r>
              <a:rPr lang="en-US" sz="3300" b="1" dirty="0">
                <a:solidFill>
                  <a:schemeClr val="tx1"/>
                </a:solidFill>
              </a:rPr>
              <a:t>Choosing Heaven: Eternal Blessings</a:t>
            </a:r>
          </a:p>
        </p:txBody>
      </p:sp>
      <p:sp>
        <p:nvSpPr>
          <p:cNvPr id="17"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rotWithShape="1">
          <a:blip r:embed="rId3">
            <a:extLst>
              <a:ext uri="{28A0092B-C50C-407E-A947-70E740481C1C}">
                <a14:useLocalDpi xmlns:a14="http://schemas.microsoft.com/office/drawing/2010/main" val="0"/>
              </a:ext>
            </a:extLst>
          </a:blip>
          <a:srcRect l="27001" r="27002" b="1"/>
          <a:stretch/>
        </p:blipFill>
        <p:spPr>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571772" y="1066800"/>
            <a:ext cx="4561951" cy="5791200"/>
          </a:xfrm>
        </p:spPr>
        <p:txBody>
          <a:bodyPr>
            <a:normAutofit/>
          </a:bodyPr>
          <a:lstStyle/>
          <a:p>
            <a:pPr marL="0" indent="0">
              <a:buNone/>
            </a:pPr>
            <a:r>
              <a:rPr lang="de-DE" sz="3600" b="1" dirty="0">
                <a:solidFill>
                  <a:srgbClr val="FFFF00"/>
                </a:solidFill>
              </a:rPr>
              <a:t>Eternal Bliss</a:t>
            </a:r>
          </a:p>
          <a:p>
            <a:pPr marL="461963" indent="-461963">
              <a:buFont typeface="Wingdings" panose="05000000000000000000" pitchFamily="2" charset="2"/>
              <a:buChar char="v"/>
            </a:pPr>
            <a:r>
              <a:rPr lang="en-US" sz="3200" b="1" dirty="0"/>
              <a:t>Revelation 21:1-7 </a:t>
            </a:r>
          </a:p>
          <a:p>
            <a:pPr marL="573088" lvl="1" indent="-298450">
              <a:buFont typeface="Wingdings" panose="05000000000000000000" pitchFamily="2" charset="2"/>
              <a:buChar char="q"/>
            </a:pPr>
            <a:r>
              <a:rPr lang="en-US" sz="2800" dirty="0"/>
              <a:t>A place in the presence of God (I John 3:2)</a:t>
            </a:r>
          </a:p>
          <a:p>
            <a:pPr marL="573088" lvl="1" indent="-298450">
              <a:buFont typeface="Wingdings" panose="05000000000000000000" pitchFamily="2" charset="2"/>
              <a:buChar char="q"/>
            </a:pPr>
            <a:r>
              <a:rPr lang="en-US" sz="2800" dirty="0"/>
              <a:t>A place without tears</a:t>
            </a:r>
          </a:p>
          <a:p>
            <a:pPr marL="573088" lvl="1" indent="-298450">
              <a:buFont typeface="Wingdings" panose="05000000000000000000" pitchFamily="2" charset="2"/>
              <a:buChar char="q"/>
            </a:pPr>
            <a:r>
              <a:rPr lang="en-US" sz="2800" dirty="0"/>
              <a:t>A place without death</a:t>
            </a:r>
          </a:p>
          <a:p>
            <a:pPr marL="573088" lvl="1" indent="-298450">
              <a:buFont typeface="Wingdings" panose="05000000000000000000" pitchFamily="2" charset="2"/>
              <a:buChar char="q"/>
            </a:pPr>
            <a:r>
              <a:rPr lang="en-US" sz="2800" dirty="0"/>
              <a:t>A place without mourning, crying, or pain (No longer any suffering)</a:t>
            </a:r>
            <a:endParaRPr lang="en-US" dirty="0"/>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20" y="6485436"/>
            <a:ext cx="3516006"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Can You Afford NOT To? (Part 2)</a:t>
            </a:r>
          </a:p>
        </p:txBody>
      </p:sp>
    </p:spTree>
    <p:extLst>
      <p:ext uri="{BB962C8B-B14F-4D97-AF65-F5344CB8AC3E}">
        <p14:creationId xmlns:p14="http://schemas.microsoft.com/office/powerpoint/2010/main" val="2056402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4384565" y="4349"/>
            <a:ext cx="4749158" cy="1062451"/>
          </a:xfrm>
        </p:spPr>
        <p:txBody>
          <a:bodyPr>
            <a:normAutofit/>
          </a:bodyPr>
          <a:lstStyle/>
          <a:p>
            <a:r>
              <a:rPr lang="en-US" sz="3300" b="1" dirty="0">
                <a:solidFill>
                  <a:schemeClr val="tx1"/>
                </a:solidFill>
              </a:rPr>
              <a:t>Choosing Heaven: Eternal Blessings</a:t>
            </a:r>
          </a:p>
        </p:txBody>
      </p:sp>
      <p:sp>
        <p:nvSpPr>
          <p:cNvPr id="17"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rotWithShape="1">
          <a:blip r:embed="rId3">
            <a:extLst>
              <a:ext uri="{28A0092B-C50C-407E-A947-70E740481C1C}">
                <a14:useLocalDpi xmlns:a14="http://schemas.microsoft.com/office/drawing/2010/main" val="0"/>
              </a:ext>
            </a:extLst>
          </a:blip>
          <a:srcRect l="27001" r="27002" b="1"/>
          <a:stretch/>
        </p:blipFill>
        <p:spPr>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394614" y="1066800"/>
            <a:ext cx="4739110" cy="5791200"/>
          </a:xfrm>
        </p:spPr>
        <p:txBody>
          <a:bodyPr>
            <a:normAutofit/>
          </a:bodyPr>
          <a:lstStyle/>
          <a:p>
            <a:pPr marL="0" indent="0">
              <a:buNone/>
            </a:pPr>
            <a:r>
              <a:rPr lang="de-DE" sz="3600" b="1" dirty="0">
                <a:solidFill>
                  <a:srgbClr val="FFFF00"/>
                </a:solidFill>
              </a:rPr>
              <a:t>Eternity with Jesus</a:t>
            </a:r>
          </a:p>
          <a:p>
            <a:pPr marL="461963" indent="-461963">
              <a:buFont typeface="Wingdings" panose="05000000000000000000" pitchFamily="2" charset="2"/>
              <a:buChar char="v"/>
            </a:pPr>
            <a:r>
              <a:rPr lang="en-US" sz="3200" b="1" dirty="0"/>
              <a:t>John 14:1-3;           I Thessalonians 4:13-18  </a:t>
            </a:r>
          </a:p>
          <a:p>
            <a:pPr marL="573088" lvl="1" indent="-298450">
              <a:buFont typeface="Wingdings" panose="05000000000000000000" pitchFamily="2" charset="2"/>
              <a:buChar char="q"/>
            </a:pPr>
            <a:r>
              <a:rPr lang="en-US" sz="2800" dirty="0"/>
              <a:t>Jesus has gone to prepare a home for His followers, “where I am, there you may be also”</a:t>
            </a:r>
          </a:p>
          <a:p>
            <a:pPr marL="573088" lvl="1" indent="-298450">
              <a:buFont typeface="Wingdings" panose="05000000000000000000" pitchFamily="2" charset="2"/>
              <a:buChar char="q"/>
            </a:pPr>
            <a:r>
              <a:rPr lang="en-US" sz="2800" dirty="0"/>
              <a:t>When He returns “we shall always be with the Lord”</a:t>
            </a:r>
            <a:endParaRPr lang="en-US" dirty="0"/>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20" y="6485436"/>
            <a:ext cx="3516006"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Can You Afford NOT To? (Part 2)</a:t>
            </a:r>
          </a:p>
        </p:txBody>
      </p:sp>
    </p:spTree>
    <p:extLst>
      <p:ext uri="{BB962C8B-B14F-4D97-AF65-F5344CB8AC3E}">
        <p14:creationId xmlns:p14="http://schemas.microsoft.com/office/powerpoint/2010/main" val="725141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4384565" y="4349"/>
            <a:ext cx="4749158" cy="1062451"/>
          </a:xfrm>
        </p:spPr>
        <p:txBody>
          <a:bodyPr>
            <a:normAutofit/>
          </a:bodyPr>
          <a:lstStyle/>
          <a:p>
            <a:r>
              <a:rPr lang="en-US" sz="3300" b="1" dirty="0">
                <a:solidFill>
                  <a:schemeClr val="tx1"/>
                </a:solidFill>
              </a:rPr>
              <a:t>Choosing Heaven: Eternal Blessings</a:t>
            </a:r>
          </a:p>
        </p:txBody>
      </p:sp>
      <p:sp>
        <p:nvSpPr>
          <p:cNvPr id="17"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rotWithShape="1">
          <a:blip r:embed="rId3">
            <a:extLst>
              <a:ext uri="{28A0092B-C50C-407E-A947-70E740481C1C}">
                <a14:useLocalDpi xmlns:a14="http://schemas.microsoft.com/office/drawing/2010/main" val="0"/>
              </a:ext>
            </a:extLst>
          </a:blip>
          <a:srcRect l="27001" r="27002" b="1"/>
          <a:stretch/>
        </p:blipFill>
        <p:spPr>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394614" y="1066800"/>
            <a:ext cx="4739110" cy="5791200"/>
          </a:xfrm>
        </p:spPr>
        <p:txBody>
          <a:bodyPr>
            <a:normAutofit/>
          </a:bodyPr>
          <a:lstStyle/>
          <a:p>
            <a:pPr marL="0" indent="0">
              <a:buNone/>
            </a:pPr>
            <a:r>
              <a:rPr lang="de-DE" sz="3600" b="1" dirty="0">
                <a:solidFill>
                  <a:srgbClr val="FFFF00"/>
                </a:solidFill>
              </a:rPr>
              <a:t>Eternal Light</a:t>
            </a:r>
          </a:p>
          <a:p>
            <a:pPr marL="461963" indent="-461963">
              <a:buFont typeface="Wingdings" panose="05000000000000000000" pitchFamily="2" charset="2"/>
              <a:buChar char="v"/>
            </a:pPr>
            <a:r>
              <a:rPr lang="en-US" sz="3200" b="1" dirty="0"/>
              <a:t>Revelation 22:5  </a:t>
            </a:r>
          </a:p>
          <a:p>
            <a:pPr marL="573088" lvl="1" indent="-298450">
              <a:buFont typeface="Wingdings" panose="05000000000000000000" pitchFamily="2" charset="2"/>
              <a:buChar char="q"/>
            </a:pPr>
            <a:r>
              <a:rPr lang="en-US" sz="2800" dirty="0"/>
              <a:t>In contrast to the eternal darkness of Hell, Heaven will be well lit, not by the sun or artificial light of any kind, but by God Himself</a:t>
            </a:r>
          </a:p>
          <a:p>
            <a:pPr marL="573088" lvl="1" indent="-298450">
              <a:buFont typeface="Wingdings" panose="05000000000000000000" pitchFamily="2" charset="2"/>
              <a:buChar char="q"/>
            </a:pPr>
            <a:r>
              <a:rPr lang="en-US" sz="2800" dirty="0"/>
              <a:t>Imagine the joy of being in the presence of the Light of the world (John 8:12), in perpetual light!</a:t>
            </a:r>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20" y="6485436"/>
            <a:ext cx="3516006"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Can You Afford NOT To? (Part 2)</a:t>
            </a:r>
          </a:p>
        </p:txBody>
      </p:sp>
    </p:spTree>
    <p:extLst>
      <p:ext uri="{BB962C8B-B14F-4D97-AF65-F5344CB8AC3E}">
        <p14:creationId xmlns:p14="http://schemas.microsoft.com/office/powerpoint/2010/main" val="41780336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4384565" y="4349"/>
            <a:ext cx="4749158" cy="1062451"/>
          </a:xfrm>
        </p:spPr>
        <p:txBody>
          <a:bodyPr>
            <a:normAutofit/>
          </a:bodyPr>
          <a:lstStyle/>
          <a:p>
            <a:r>
              <a:rPr lang="en-US" sz="3300" b="1" dirty="0">
                <a:solidFill>
                  <a:schemeClr val="tx1"/>
                </a:solidFill>
              </a:rPr>
              <a:t>Choosing Heaven: Eternal Blessings</a:t>
            </a:r>
          </a:p>
        </p:txBody>
      </p:sp>
      <p:sp>
        <p:nvSpPr>
          <p:cNvPr id="17"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rotWithShape="1">
          <a:blip r:embed="rId3">
            <a:extLst>
              <a:ext uri="{28A0092B-C50C-407E-A947-70E740481C1C}">
                <a14:useLocalDpi xmlns:a14="http://schemas.microsoft.com/office/drawing/2010/main" val="0"/>
              </a:ext>
            </a:extLst>
          </a:blip>
          <a:srcRect l="27001" r="27002" b="1"/>
          <a:stretch/>
        </p:blipFill>
        <p:spPr>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394614" y="1066800"/>
            <a:ext cx="4739110" cy="5791200"/>
          </a:xfrm>
        </p:spPr>
        <p:txBody>
          <a:bodyPr>
            <a:normAutofit/>
          </a:bodyPr>
          <a:lstStyle/>
          <a:p>
            <a:pPr marL="0" indent="0">
              <a:buNone/>
            </a:pPr>
            <a:r>
              <a:rPr lang="de-DE" sz="3600" b="1" dirty="0">
                <a:solidFill>
                  <a:srgbClr val="FFFF00"/>
                </a:solidFill>
              </a:rPr>
              <a:t>Eternal Paradise</a:t>
            </a:r>
          </a:p>
          <a:p>
            <a:pPr marL="461963" indent="-461963">
              <a:buFont typeface="Wingdings" panose="05000000000000000000" pitchFamily="2" charset="2"/>
              <a:buChar char="v"/>
            </a:pPr>
            <a:r>
              <a:rPr lang="en-US" sz="3200" b="1" dirty="0"/>
              <a:t>Revelation 2:7; 22:1-5  </a:t>
            </a:r>
          </a:p>
          <a:p>
            <a:pPr marL="573088" lvl="1" indent="-298450">
              <a:buFont typeface="Wingdings" panose="05000000000000000000" pitchFamily="2" charset="2"/>
              <a:buChar char="q"/>
            </a:pPr>
            <a:r>
              <a:rPr lang="en-US" sz="2800" dirty="0"/>
              <a:t>The Tree of Life was once lost to men but can now be found in Jesus Christ</a:t>
            </a:r>
          </a:p>
          <a:p>
            <a:pPr marL="573088" lvl="1" indent="-298450">
              <a:buFont typeface="Wingdings" panose="05000000000000000000" pitchFamily="2" charset="2"/>
              <a:buChar char="q"/>
            </a:pPr>
            <a:r>
              <a:rPr lang="en-US" sz="2800" dirty="0"/>
              <a:t>An eternal Paradise in the presence of Jesus, where saints see His face and wear His name on their foreheads</a:t>
            </a:r>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20" y="6485436"/>
            <a:ext cx="3516006"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Can You Afford NOT To? (Part 2)</a:t>
            </a:r>
          </a:p>
        </p:txBody>
      </p:sp>
    </p:spTree>
    <p:extLst>
      <p:ext uri="{BB962C8B-B14F-4D97-AF65-F5344CB8AC3E}">
        <p14:creationId xmlns:p14="http://schemas.microsoft.com/office/powerpoint/2010/main" val="21267298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1DC5713-3BDA-4BA6-9325-7EF8D425420C}"/>
              </a:ext>
            </a:extLst>
          </p:cNvPr>
          <p:cNvPicPr>
            <a:picLocks noChangeAspect="1"/>
          </p:cNvPicPr>
          <p:nvPr/>
        </p:nvPicPr>
        <p:blipFill>
          <a:blip r:embed="rId3">
            <a:extLst>
              <a:ext uri="{28A0092B-C50C-407E-A947-70E740481C1C}">
                <a14:useLocalDpi xmlns:a14="http://schemas.microsoft.com/office/drawing/2010/main" val="0"/>
              </a:ext>
            </a:extLst>
          </a:blip>
          <a:srcRect l="12634" r="12634"/>
          <a:stretch/>
        </p:blipFill>
        <p:spPr>
          <a:xfrm>
            <a:off x="2306" y="-6131"/>
            <a:ext cx="9143980" cy="6882669"/>
          </a:xfrm>
          <a:prstGeom prst="rect">
            <a:avLst/>
          </a:prstGeom>
        </p:spPr>
      </p:pic>
      <p:sp>
        <p:nvSpPr>
          <p:cNvPr id="13" name="Rectangle 12">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5" name="Rectangle 14">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2EB4F3B3-3888-4337-B347-5148A88D7400}"/>
              </a:ext>
            </a:extLst>
          </p:cNvPr>
          <p:cNvSpPr>
            <a:spLocks noGrp="1"/>
          </p:cNvSpPr>
          <p:nvPr>
            <p:ph type="title"/>
          </p:nvPr>
        </p:nvSpPr>
        <p:spPr>
          <a:xfrm>
            <a:off x="-2286" y="-6130"/>
            <a:ext cx="9141694" cy="996730"/>
          </a:xfrm>
        </p:spPr>
        <p:txBody>
          <a:bodyPr anchor="ctr">
            <a:normAutofit/>
          </a:bodyPr>
          <a:lstStyle/>
          <a:p>
            <a:pPr algn="ctr"/>
            <a:r>
              <a:rPr lang="en-US" sz="5400" b="1" dirty="0">
                <a:solidFill>
                  <a:schemeClr val="tx1"/>
                </a:solidFill>
              </a:rPr>
              <a:t>The Reviews Are In!</a:t>
            </a:r>
          </a:p>
        </p:txBody>
      </p:sp>
      <p:sp>
        <p:nvSpPr>
          <p:cNvPr id="10" name="Content Placeholder 9">
            <a:extLst>
              <a:ext uri="{FF2B5EF4-FFF2-40B4-BE49-F238E27FC236}">
                <a16:creationId xmlns:a16="http://schemas.microsoft.com/office/drawing/2014/main" id="{3F982CCD-91AD-43E5-B76B-7CE73E673100}"/>
              </a:ext>
            </a:extLst>
          </p:cNvPr>
          <p:cNvSpPr>
            <a:spLocks noGrp="1"/>
          </p:cNvSpPr>
          <p:nvPr>
            <p:ph idx="1"/>
          </p:nvPr>
        </p:nvSpPr>
        <p:spPr>
          <a:xfrm>
            <a:off x="76200" y="857632"/>
            <a:ext cx="8991599" cy="1981200"/>
          </a:xfr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ctr">
              <a:buNone/>
            </a:pPr>
            <a:r>
              <a:rPr lang="en-US" sz="2400" b="1" dirty="0"/>
              <a:t>“I am in comfort here in Hades, cared for by Abraham. I can only imagine what comforts and joy await me in Heaven!” </a:t>
            </a:r>
          </a:p>
          <a:p>
            <a:pPr marL="0" indent="0" algn="ctr">
              <a:buNone/>
            </a:pPr>
            <a:r>
              <a:rPr lang="en-US" sz="2400" b="1" i="1" dirty="0"/>
              <a:t>(Lazarus, the poor man from Luke 16:20-22, 25; See also, Revelation 21:1-7)</a:t>
            </a:r>
          </a:p>
        </p:txBody>
      </p:sp>
      <p:grpSp>
        <p:nvGrpSpPr>
          <p:cNvPr id="17" name="Group 16">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8" name="Oval 17">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Arial" charset="0"/>
              </a:endParaRPr>
            </a:p>
          </p:txBody>
        </p:sp>
        <p:sp>
          <p:nvSpPr>
            <p:cNvPr id="19" name="Oval 18">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grpSp>
      <p:sp>
        <p:nvSpPr>
          <p:cNvPr id="4" name="Footer Placeholder 3">
            <a:extLst>
              <a:ext uri="{FF2B5EF4-FFF2-40B4-BE49-F238E27FC236}">
                <a16:creationId xmlns:a16="http://schemas.microsoft.com/office/drawing/2014/main" id="{77D79AE2-5744-4F98-9F70-AD4F11896F13}"/>
              </a:ext>
            </a:extLst>
          </p:cNvPr>
          <p:cNvSpPr>
            <a:spLocks noGrp="1"/>
          </p:cNvSpPr>
          <p:nvPr>
            <p:ph type="ftr" sz="quarter" idx="11"/>
          </p:nvPr>
        </p:nvSpPr>
        <p:spPr>
          <a:xfrm>
            <a:off x="20" y="6657689"/>
            <a:ext cx="4745736" cy="181762"/>
          </a:xfrm>
        </p:spPr>
        <p:txBody>
          <a:bodyPr>
            <a:normAutofit fontScale="700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Can You Afford NOT To? (Part 2)</a:t>
            </a:r>
          </a:p>
        </p:txBody>
      </p:sp>
      <p:sp>
        <p:nvSpPr>
          <p:cNvPr id="14" name="Content Placeholder 9">
            <a:extLst>
              <a:ext uri="{FF2B5EF4-FFF2-40B4-BE49-F238E27FC236}">
                <a16:creationId xmlns:a16="http://schemas.microsoft.com/office/drawing/2014/main" id="{C839A463-14DF-4B88-907A-7E44E2D15895}"/>
              </a:ext>
            </a:extLst>
          </p:cNvPr>
          <p:cNvSpPr txBox="1">
            <a:spLocks/>
          </p:cNvSpPr>
          <p:nvPr/>
        </p:nvSpPr>
        <p:spPr>
          <a:xfrm>
            <a:off x="72761" y="2985782"/>
            <a:ext cx="8991599" cy="2510752"/>
          </a:xfrm>
          <a:prstGeom prst="rect">
            <a:avLst/>
          </a:prstGeom>
          <a:solidFill>
            <a:srgbClr val="00B050">
              <a:alpha val="50000"/>
            </a:srgb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lt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lt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9pPr>
          </a:lstStyle>
          <a:p>
            <a:pPr marL="0" lvl="0" indent="0" algn="ctr" fontAlgn="auto">
              <a:spcAft>
                <a:spcPts val="0"/>
              </a:spcAft>
              <a:buClr>
                <a:srgbClr val="D34817">
                  <a:lumMod val="75000"/>
                </a:srgbClr>
              </a:buClr>
              <a:buNone/>
              <a:defRPr/>
            </a:pPr>
            <a:r>
              <a:rPr lang="en-US" sz="2400" b="1" dirty="0">
                <a:solidFill>
                  <a:prstClr val="white"/>
                </a:solidFill>
              </a:rPr>
              <a:t>“I was shown a vision by an angel of the Lord. The victory of Good over Evil has already been won and the Lord is in control. The beauties of Heaven can hardly be described, and at the end of the vision I was overcome. I can’t wait for the Lord’s return. Come Lord, Jesus, come!” </a:t>
            </a:r>
          </a:p>
          <a:p>
            <a:pPr marL="0" lvl="0" indent="0" algn="ctr" fontAlgn="auto">
              <a:spcAft>
                <a:spcPts val="0"/>
              </a:spcAft>
              <a:buClr>
                <a:srgbClr val="D34817">
                  <a:lumMod val="75000"/>
                </a:srgbClr>
              </a:buClr>
              <a:buNone/>
              <a:defRPr/>
            </a:pPr>
            <a:r>
              <a:rPr lang="en-US" sz="2400" b="1" i="1" dirty="0">
                <a:solidFill>
                  <a:prstClr val="white"/>
                </a:solidFill>
              </a:rPr>
              <a:t>(Apostle John, given a vision by an angel of the Lord, Revelation 1:17-19; 22:8, 20</a:t>
            </a:r>
            <a:r>
              <a:rPr kumimoji="0" lang="en-US" sz="2400" b="1" i="1" u="none" strike="noStrike" kern="1200" cap="none" spc="0" normalizeH="0" baseline="0" noProof="0" dirty="0">
                <a:ln>
                  <a:noFill/>
                </a:ln>
                <a:solidFill>
                  <a:prstClr val="white"/>
                </a:solidFill>
                <a:effectLst/>
                <a:uLnTx/>
                <a:uFillTx/>
                <a:latin typeface="Tahoma"/>
              </a:rPr>
              <a:t>)</a:t>
            </a:r>
          </a:p>
        </p:txBody>
      </p:sp>
      <p:sp>
        <p:nvSpPr>
          <p:cNvPr id="12" name="Content Placeholder 9">
            <a:extLst>
              <a:ext uri="{FF2B5EF4-FFF2-40B4-BE49-F238E27FC236}">
                <a16:creationId xmlns:a16="http://schemas.microsoft.com/office/drawing/2014/main" id="{BBD4A141-D59D-4DD7-ABF6-0F2BDB9FF21F}"/>
              </a:ext>
            </a:extLst>
          </p:cNvPr>
          <p:cNvSpPr txBox="1">
            <a:spLocks/>
          </p:cNvSpPr>
          <p:nvPr/>
        </p:nvSpPr>
        <p:spPr>
          <a:xfrm>
            <a:off x="68189" y="5633635"/>
            <a:ext cx="8991599" cy="908242"/>
          </a:xfrm>
          <a:prstGeom prst="rect">
            <a:avLst/>
          </a:prstGeom>
          <a:solidFill>
            <a:srgbClr val="00B050">
              <a:alpha val="50000"/>
            </a:srgb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lt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lt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9pPr>
          </a:lstStyle>
          <a:p>
            <a:pPr marL="0" indent="0" algn="ctr" fontAlgn="auto">
              <a:spcAft>
                <a:spcPts val="0"/>
              </a:spcAft>
              <a:buNone/>
            </a:pPr>
            <a:r>
              <a:rPr lang="en-US" sz="2400" b="1" dirty="0"/>
              <a:t>“5 Stars. Comfy mansions. I highly recommend!” </a:t>
            </a:r>
          </a:p>
          <a:p>
            <a:pPr marL="0" indent="0" algn="ctr" fontAlgn="auto">
              <a:spcAft>
                <a:spcPts val="0"/>
              </a:spcAft>
              <a:buNone/>
            </a:pPr>
            <a:r>
              <a:rPr lang="en-US" sz="2400" b="1" i="1" dirty="0"/>
              <a:t>(Jesus Christ, John 14:1-3, NKJV)</a:t>
            </a:r>
          </a:p>
        </p:txBody>
      </p:sp>
    </p:spTree>
    <p:extLst>
      <p:ext uri="{BB962C8B-B14F-4D97-AF65-F5344CB8AC3E}">
        <p14:creationId xmlns:p14="http://schemas.microsoft.com/office/powerpoint/2010/main" val="10560280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1000" fill="hold"/>
                                        <p:tgtEl>
                                          <p:spTgt spid="10">
                                            <p:bg/>
                                          </p:spTgt>
                                        </p:tgtEl>
                                        <p:attrNameLst>
                                          <p:attrName>ppt_w</p:attrName>
                                        </p:attrNameLst>
                                      </p:cBhvr>
                                      <p:tavLst>
                                        <p:tav tm="0">
                                          <p:val>
                                            <p:fltVal val="0"/>
                                          </p:val>
                                        </p:tav>
                                        <p:tav tm="100000">
                                          <p:val>
                                            <p:strVal val="#ppt_w"/>
                                          </p:val>
                                        </p:tav>
                                      </p:tavLst>
                                    </p:anim>
                                    <p:anim calcmode="lin" valueType="num">
                                      <p:cBhvr>
                                        <p:cTn id="8" dur="1000" fill="hold"/>
                                        <p:tgtEl>
                                          <p:spTgt spid="10">
                                            <p:bg/>
                                          </p:spTgt>
                                        </p:tgtEl>
                                        <p:attrNameLst>
                                          <p:attrName>ppt_h</p:attrName>
                                        </p:attrNameLst>
                                      </p:cBhvr>
                                      <p:tavLst>
                                        <p:tav tm="0">
                                          <p:val>
                                            <p:fltVal val="0"/>
                                          </p:val>
                                        </p:tav>
                                        <p:tav tm="100000">
                                          <p:val>
                                            <p:strVal val="#ppt_h"/>
                                          </p:val>
                                        </p:tav>
                                      </p:tavLst>
                                    </p:anim>
                                    <p:anim calcmode="lin" valueType="num">
                                      <p:cBhvr>
                                        <p:cTn id="9" dur="1000" fill="hold"/>
                                        <p:tgtEl>
                                          <p:spTgt spid="10">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 calcmode="lin" valueType="num">
                                      <p:cBhvr>
                                        <p:cTn id="27" dur="1000" fill="hold"/>
                                        <p:tgtEl>
                                          <p:spTgt spid="14">
                                            <p:bg/>
                                          </p:spTgt>
                                        </p:tgtEl>
                                        <p:attrNameLst>
                                          <p:attrName>ppt_w</p:attrName>
                                        </p:attrNameLst>
                                      </p:cBhvr>
                                      <p:tavLst>
                                        <p:tav tm="0">
                                          <p:val>
                                            <p:fltVal val="0"/>
                                          </p:val>
                                        </p:tav>
                                        <p:tav tm="100000">
                                          <p:val>
                                            <p:strVal val="#ppt_w"/>
                                          </p:val>
                                        </p:tav>
                                      </p:tavLst>
                                    </p:anim>
                                    <p:anim calcmode="lin" valueType="num">
                                      <p:cBhvr>
                                        <p:cTn id="28" dur="1000" fill="hold"/>
                                        <p:tgtEl>
                                          <p:spTgt spid="14">
                                            <p:bg/>
                                          </p:spTgt>
                                        </p:tgtEl>
                                        <p:attrNameLst>
                                          <p:attrName>ppt_h</p:attrName>
                                        </p:attrNameLst>
                                      </p:cBhvr>
                                      <p:tavLst>
                                        <p:tav tm="0">
                                          <p:val>
                                            <p:fltVal val="0"/>
                                          </p:val>
                                        </p:tav>
                                        <p:tav tm="100000">
                                          <p:val>
                                            <p:strVal val="#ppt_h"/>
                                          </p:val>
                                        </p:tav>
                                      </p:tavLst>
                                    </p:anim>
                                    <p:anim calcmode="lin" valueType="num">
                                      <p:cBhvr>
                                        <p:cTn id="29" dur="1000" fill="hold"/>
                                        <p:tgtEl>
                                          <p:spTgt spid="14">
                                            <p:bg/>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4">
                                            <p:bg/>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 calcmode="lin" valueType="num">
                                      <p:cBhvr>
                                        <p:cTn id="33"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 calcmode="lin" valueType="num">
                                      <p:cBhvr>
                                        <p:cTn id="39"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1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
                                            <p:bg/>
                                          </p:spTgt>
                                        </p:tgtEl>
                                        <p:attrNameLst>
                                          <p:attrName>style.visibility</p:attrName>
                                        </p:attrNameLst>
                                      </p:cBhvr>
                                      <p:to>
                                        <p:strVal val="visible"/>
                                      </p:to>
                                    </p:set>
                                    <p:anim calcmode="lin" valueType="num">
                                      <p:cBhvr>
                                        <p:cTn id="47" dur="1000" fill="hold"/>
                                        <p:tgtEl>
                                          <p:spTgt spid="12">
                                            <p:bg/>
                                          </p:spTgt>
                                        </p:tgtEl>
                                        <p:attrNameLst>
                                          <p:attrName>ppt_w</p:attrName>
                                        </p:attrNameLst>
                                      </p:cBhvr>
                                      <p:tavLst>
                                        <p:tav tm="0">
                                          <p:val>
                                            <p:fltVal val="0"/>
                                          </p:val>
                                        </p:tav>
                                        <p:tav tm="100000">
                                          <p:val>
                                            <p:strVal val="#ppt_w"/>
                                          </p:val>
                                        </p:tav>
                                      </p:tavLst>
                                    </p:anim>
                                    <p:anim calcmode="lin" valueType="num">
                                      <p:cBhvr>
                                        <p:cTn id="48" dur="1000" fill="hold"/>
                                        <p:tgtEl>
                                          <p:spTgt spid="12">
                                            <p:bg/>
                                          </p:spTgt>
                                        </p:tgtEl>
                                        <p:attrNameLst>
                                          <p:attrName>ppt_h</p:attrName>
                                        </p:attrNameLst>
                                      </p:cBhvr>
                                      <p:tavLst>
                                        <p:tav tm="0">
                                          <p:val>
                                            <p:fltVal val="0"/>
                                          </p:val>
                                        </p:tav>
                                        <p:tav tm="100000">
                                          <p:val>
                                            <p:strVal val="#ppt_h"/>
                                          </p:val>
                                        </p:tav>
                                      </p:tavLst>
                                    </p:anim>
                                    <p:anim calcmode="lin" valueType="num">
                                      <p:cBhvr>
                                        <p:cTn id="49" dur="1000" fill="hold"/>
                                        <p:tgtEl>
                                          <p:spTgt spid="12">
                                            <p:bg/>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
                                            <p:bg/>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 calcmode="lin" valueType="num">
                                      <p:cBhvr>
                                        <p:cTn id="53"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2">
                                            <p:txEl>
                                              <p:pRg st="0" end="0"/>
                                            </p:txEl>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12">
                                            <p:txEl>
                                              <p:pRg st="1" end="1"/>
                                            </p:txEl>
                                          </p:spTgt>
                                        </p:tgtEl>
                                        <p:attrNameLst>
                                          <p:attrName>style.visibility</p:attrName>
                                        </p:attrNameLst>
                                      </p:cBhvr>
                                      <p:to>
                                        <p:strVal val="visible"/>
                                      </p:to>
                                    </p:set>
                                    <p:anim calcmode="lin" valueType="num">
                                      <p:cBhvr>
                                        <p:cTn id="59"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1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4" grpId="0" uiExpand="1" build="p" animBg="1"/>
      <p:bldP spid="12"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13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050" name="Rectangle 2"/>
          <p:cNvSpPr>
            <a:spLocks noGrp="1" noChangeArrowheads="1"/>
          </p:cNvSpPr>
          <p:nvPr>
            <p:ph type="ctrTitle"/>
          </p:nvPr>
        </p:nvSpPr>
        <p:spPr>
          <a:xfrm>
            <a:off x="4267201" y="2599"/>
            <a:ext cx="4888020" cy="6322001"/>
          </a:xfrm>
        </p:spPr>
        <p:txBody>
          <a:bodyPr anchor="b">
            <a:noAutofit/>
          </a:bodyPr>
          <a:lstStyle/>
          <a:p>
            <a:pPr marL="182880" algn="ctr">
              <a:buClr>
                <a:schemeClr val="accent6">
                  <a:lumMod val="75000"/>
                </a:schemeClr>
              </a:buClr>
              <a:defRPr/>
            </a:pPr>
            <a:r>
              <a:rPr lang="en-US" sz="5400" u="sng" dirty="0">
                <a:latin typeface="Arial" pitchFamily="34" charset="0"/>
                <a:cs typeface="Arial" pitchFamily="34" charset="0"/>
              </a:rPr>
              <a:t>Can you afford NOT to be given the right to the Tree of Life in the Paradise of God?</a:t>
            </a:r>
          </a:p>
        </p:txBody>
      </p:sp>
      <p:pic>
        <p:nvPicPr>
          <p:cNvPr id="8" name="Picture 7" descr="A picture containing shape&#10;&#10;Description automatically generated">
            <a:extLst>
              <a:ext uri="{FF2B5EF4-FFF2-40B4-BE49-F238E27FC236}">
                <a16:creationId xmlns:a16="http://schemas.microsoft.com/office/drawing/2014/main" id="{F17F649A-F7A6-40F9-BEE2-6AA63DDA2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3" r="3329"/>
          <a:stretch/>
        </p:blipFill>
        <p:spPr>
          <a:xfrm>
            <a:off x="-11450" y="324199"/>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056" name="Freeform: Shape 137">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8"/>
            <a:ext cx="4571770"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3415778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0" y="0"/>
            <a:ext cx="4876801" cy="990600"/>
          </a:xfrm>
        </p:spPr>
        <p:txBody>
          <a:bodyPr>
            <a:noAutofit/>
          </a:bodyPr>
          <a:lstStyle/>
          <a:p>
            <a:r>
              <a:rPr lang="en-US" sz="2800" b="1" dirty="0"/>
              <a:t>Choosing Heaven: Physical Costs</a:t>
            </a:r>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rotWithShape="1">
          <a:blip r:embed="rId3">
            <a:extLst>
              <a:ext uri="{28A0092B-C50C-407E-A947-70E740481C1C}">
                <a14:useLocalDpi xmlns:a14="http://schemas.microsoft.com/office/drawing/2010/main" val="0"/>
              </a:ext>
            </a:extLst>
          </a:blip>
          <a:srcRect l="3614" r="3613" b="-2"/>
          <a:stretch/>
        </p:blipFill>
        <p:spPr>
          <a:xfrm>
            <a:off x="0" y="762000"/>
            <a:ext cx="5184163" cy="5791200"/>
          </a:xfrm>
          <a:prstGeom prst="rect">
            <a:avLst/>
          </a:pr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745737" y="0"/>
            <a:ext cx="4398264" cy="6228181"/>
          </a:xfrm>
        </p:spPr>
        <p:txBody>
          <a:bodyPr>
            <a:normAutofit/>
          </a:bodyPr>
          <a:lstStyle/>
          <a:p>
            <a:pPr marL="461963" indent="-461963">
              <a:buFont typeface="Wingdings" panose="05000000000000000000" pitchFamily="2" charset="2"/>
              <a:buChar char="v"/>
            </a:pPr>
            <a:r>
              <a:rPr lang="en-US" sz="2800" b="1" dirty="0"/>
              <a:t>Mark 12:30; Revelation 2:10 </a:t>
            </a:r>
          </a:p>
          <a:p>
            <a:pPr marL="573088" lvl="1" indent="-298450">
              <a:buFont typeface="Wingdings" panose="05000000000000000000" pitchFamily="2" charset="2"/>
              <a:buChar char="q"/>
            </a:pPr>
            <a:r>
              <a:rPr lang="en-US" sz="2600" dirty="0"/>
              <a:t>Jesus wants all of you, not just a part! </a:t>
            </a:r>
          </a:p>
          <a:p>
            <a:pPr marL="573088" lvl="1" indent="-298450">
              <a:buFont typeface="Wingdings" panose="05000000000000000000" pitchFamily="2" charset="2"/>
              <a:buChar char="q"/>
            </a:pPr>
            <a:r>
              <a:rPr lang="en-US" sz="2600" dirty="0"/>
              <a:t>It is a lifetime commitment to Him, and that means to give up sinful things of the world</a:t>
            </a:r>
          </a:p>
          <a:p>
            <a:pPr marL="573088" lvl="1" indent="-298450">
              <a:buFont typeface="Wingdings" panose="05000000000000000000" pitchFamily="2" charset="2"/>
              <a:buChar char="q"/>
            </a:pPr>
            <a:r>
              <a:rPr lang="en-US" sz="2600" dirty="0"/>
              <a:t>Must add self-control to your faith </a:t>
            </a:r>
            <a:r>
              <a:rPr lang="en-US" sz="2400" i="1" dirty="0"/>
              <a:t>(II Peter 1:5-7)</a:t>
            </a:r>
          </a:p>
          <a:p>
            <a:pPr marL="573088" lvl="1" indent="-298450">
              <a:buFont typeface="Wingdings" panose="05000000000000000000" pitchFamily="2" charset="2"/>
              <a:buChar char="q"/>
            </a:pPr>
            <a:r>
              <a:rPr lang="en-US" sz="2600" dirty="0"/>
              <a:t>The ultimate cost: Your heart &amp; soul! (Mark 12:30)</a:t>
            </a:r>
          </a:p>
          <a:p>
            <a:endParaRPr lang="en-US" sz="1400" dirty="0"/>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0" y="6553200"/>
            <a:ext cx="4745736" cy="304800"/>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34817">
                    <a:lumMod val="50000"/>
                  </a:srgbClr>
                </a:solidFill>
                <a:effectLst/>
                <a:uLnTx/>
                <a:uFillTx/>
                <a:latin typeface="Arial" charset="0"/>
                <a:ea typeface="+mn-ea"/>
                <a:cs typeface="Arial" charset="0"/>
              </a:rPr>
              <a:t>Can You Afford NOT To? (Part 2)</a:t>
            </a:r>
            <a:endParaRPr kumimoji="0" lang="en-US" sz="1000" b="0" i="0" u="none" strike="noStrike" kern="1200" cap="none" spc="0" normalizeH="0" baseline="0" noProof="0" dirty="0">
              <a:ln>
                <a:noFill/>
              </a:ln>
              <a:solidFill>
                <a:srgbClr val="D34817">
                  <a:lumMod val="50000"/>
                </a:srgbClr>
              </a:solidFill>
              <a:effectLst/>
              <a:uLnTx/>
              <a:uFillTx/>
              <a:latin typeface="Arial" charset="0"/>
              <a:ea typeface="+mn-ea"/>
              <a:cs typeface="Arial" charset="0"/>
            </a:endParaRPr>
          </a:p>
        </p:txBody>
      </p:sp>
      <p:sp>
        <p:nvSpPr>
          <p:cNvPr id="7" name="TextBox 6">
            <a:extLst>
              <a:ext uri="{FF2B5EF4-FFF2-40B4-BE49-F238E27FC236}">
                <a16:creationId xmlns:a16="http://schemas.microsoft.com/office/drawing/2014/main" id="{9749E91E-D647-4E08-A64E-217C3D5C76BE}"/>
              </a:ext>
            </a:extLst>
          </p:cNvPr>
          <p:cNvSpPr txBox="1"/>
          <p:nvPr/>
        </p:nvSpPr>
        <p:spPr>
          <a:xfrm>
            <a:off x="762000" y="1337101"/>
            <a:ext cx="3657600" cy="83099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solidFill>
                    <a:sysClr val="windowText" lastClr="000000"/>
                  </a:solidFill>
                </a:ln>
                <a:solidFill>
                  <a:prstClr val="black"/>
                </a:solidFill>
                <a:effectLst/>
                <a:uLnTx/>
                <a:uFillTx/>
                <a:latin typeface="Digital-7" panose="02000000000000000000" pitchFamily="2" charset="0"/>
                <a:ea typeface="TITUS Cyberbit Basic" panose="02020603050405020304" pitchFamily="18" charset="0"/>
                <a:cs typeface="TITUS Cyberbit Basic" panose="02020603050405020304" pitchFamily="18" charset="0"/>
              </a:rPr>
              <a:t>Commitment</a:t>
            </a:r>
          </a:p>
        </p:txBody>
      </p:sp>
    </p:spTree>
    <p:extLst>
      <p:ext uri="{BB962C8B-B14F-4D97-AF65-F5344CB8AC3E}">
        <p14:creationId xmlns:p14="http://schemas.microsoft.com/office/powerpoint/2010/main" val="3238049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right)">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additive="base">
                                        <p:cTn id="26"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0" y="0"/>
            <a:ext cx="4876801" cy="990600"/>
          </a:xfrm>
        </p:spPr>
        <p:txBody>
          <a:bodyPr>
            <a:noAutofit/>
          </a:bodyPr>
          <a:lstStyle/>
          <a:p>
            <a:r>
              <a:rPr lang="en-US" sz="2800" b="1" dirty="0"/>
              <a:t>Choosing Heaven: Physical Costs</a:t>
            </a:r>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rotWithShape="1">
          <a:blip r:embed="rId3">
            <a:extLst>
              <a:ext uri="{28A0092B-C50C-407E-A947-70E740481C1C}">
                <a14:useLocalDpi xmlns:a14="http://schemas.microsoft.com/office/drawing/2010/main" val="0"/>
              </a:ext>
            </a:extLst>
          </a:blip>
          <a:srcRect l="3614" r="3613" b="-2"/>
          <a:stretch/>
        </p:blipFill>
        <p:spPr>
          <a:xfrm>
            <a:off x="0" y="762000"/>
            <a:ext cx="5184163" cy="5791200"/>
          </a:xfrm>
          <a:prstGeom prst="rect">
            <a:avLst/>
          </a:pr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745737" y="0"/>
            <a:ext cx="4398264" cy="6228181"/>
          </a:xfrm>
        </p:spPr>
        <p:txBody>
          <a:bodyPr>
            <a:normAutofit/>
          </a:bodyPr>
          <a:lstStyle/>
          <a:p>
            <a:pPr marL="461963" indent="-461963">
              <a:buFont typeface="Wingdings" panose="05000000000000000000" pitchFamily="2" charset="2"/>
              <a:buChar char="v"/>
            </a:pPr>
            <a:r>
              <a:rPr lang="en-US" sz="2800" b="1" dirty="0"/>
              <a:t>Mark 13:13; Luke 21:12; I Timothy 3:12 </a:t>
            </a:r>
          </a:p>
          <a:p>
            <a:pPr marL="573088" lvl="1" indent="-298450">
              <a:buFont typeface="Wingdings" panose="05000000000000000000" pitchFamily="2" charset="2"/>
              <a:buChar char="q"/>
            </a:pPr>
            <a:r>
              <a:rPr lang="en-US" sz="2600" dirty="0"/>
              <a:t>Jesus tells His followers that they will be hated by all because of His name</a:t>
            </a:r>
          </a:p>
          <a:p>
            <a:pPr marL="573088" lvl="1" indent="-298450">
              <a:buFont typeface="Wingdings" panose="05000000000000000000" pitchFamily="2" charset="2"/>
              <a:buChar char="q"/>
            </a:pPr>
            <a:r>
              <a:rPr lang="en-US" sz="2600" dirty="0"/>
              <a:t>The world hated Him first (John 15:18)</a:t>
            </a:r>
          </a:p>
          <a:p>
            <a:pPr marL="573088" lvl="1" indent="-298450">
              <a:buFont typeface="Wingdings" panose="05000000000000000000" pitchFamily="2" charset="2"/>
              <a:buChar char="q"/>
            </a:pPr>
            <a:r>
              <a:rPr lang="en-US" sz="2600" dirty="0"/>
              <a:t>All who desire to live godly will be persecuted</a:t>
            </a:r>
          </a:p>
          <a:p>
            <a:pPr marL="573088" lvl="1" indent="-298450">
              <a:buFont typeface="Wingdings" panose="05000000000000000000" pitchFamily="2" charset="2"/>
              <a:buChar char="q"/>
            </a:pPr>
            <a:r>
              <a:rPr lang="en-US" sz="2600" dirty="0"/>
              <a:t>Jesus says, “the one who endures to the end, he will be saved”</a:t>
            </a:r>
            <a:endParaRPr lang="en-US" sz="2600" i="1" dirty="0"/>
          </a:p>
          <a:p>
            <a:endParaRPr lang="en-US" sz="1400" dirty="0"/>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0" y="6553200"/>
            <a:ext cx="4745736" cy="304800"/>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34817">
                    <a:lumMod val="50000"/>
                  </a:srgbClr>
                </a:solidFill>
                <a:effectLst/>
                <a:uLnTx/>
                <a:uFillTx/>
                <a:latin typeface="Arial" charset="0"/>
                <a:ea typeface="+mn-ea"/>
                <a:cs typeface="Arial" charset="0"/>
              </a:rPr>
              <a:t>Can You Afford NOT To? (Part 2)</a:t>
            </a:r>
            <a:endParaRPr kumimoji="0" lang="en-US" sz="1000" b="0" i="0" u="none" strike="noStrike" kern="1200" cap="none" spc="0" normalizeH="0" baseline="0" noProof="0" dirty="0">
              <a:ln>
                <a:noFill/>
              </a:ln>
              <a:solidFill>
                <a:srgbClr val="D34817">
                  <a:lumMod val="50000"/>
                </a:srgbClr>
              </a:solidFill>
              <a:effectLst/>
              <a:uLnTx/>
              <a:uFillTx/>
              <a:latin typeface="Arial" charset="0"/>
              <a:ea typeface="+mn-ea"/>
              <a:cs typeface="Arial" charset="0"/>
            </a:endParaRPr>
          </a:p>
        </p:txBody>
      </p:sp>
      <p:sp>
        <p:nvSpPr>
          <p:cNvPr id="7" name="TextBox 6">
            <a:extLst>
              <a:ext uri="{FF2B5EF4-FFF2-40B4-BE49-F238E27FC236}">
                <a16:creationId xmlns:a16="http://schemas.microsoft.com/office/drawing/2014/main" id="{9749E91E-D647-4E08-A64E-217C3D5C76BE}"/>
              </a:ext>
            </a:extLst>
          </p:cNvPr>
          <p:cNvSpPr txBox="1"/>
          <p:nvPr/>
        </p:nvSpPr>
        <p:spPr>
          <a:xfrm>
            <a:off x="762000" y="1337101"/>
            <a:ext cx="3657600" cy="83099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solidFill>
                    <a:sysClr val="windowText" lastClr="000000"/>
                  </a:solidFill>
                </a:ln>
                <a:solidFill>
                  <a:prstClr val="black"/>
                </a:solidFill>
                <a:effectLst/>
                <a:uLnTx/>
                <a:uFillTx/>
                <a:latin typeface="Digital-7" panose="02000000000000000000" pitchFamily="2" charset="0"/>
                <a:ea typeface="TITUS Cyberbit Basic" panose="02020603050405020304" pitchFamily="18" charset="0"/>
                <a:cs typeface="TITUS Cyberbit Basic" panose="02020603050405020304" pitchFamily="18" charset="0"/>
              </a:rPr>
              <a:t>Persecution</a:t>
            </a:r>
          </a:p>
        </p:txBody>
      </p:sp>
    </p:spTree>
    <p:extLst>
      <p:ext uri="{BB962C8B-B14F-4D97-AF65-F5344CB8AC3E}">
        <p14:creationId xmlns:p14="http://schemas.microsoft.com/office/powerpoint/2010/main" val="2878625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right)">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additive="base">
                                        <p:cTn id="26"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AF6E-FD0C-4DF1-9B5A-FF6AA81BDAC0}"/>
              </a:ext>
            </a:extLst>
          </p:cNvPr>
          <p:cNvSpPr>
            <a:spLocks noGrp="1"/>
          </p:cNvSpPr>
          <p:nvPr>
            <p:ph type="title"/>
          </p:nvPr>
        </p:nvSpPr>
        <p:spPr>
          <a:xfrm>
            <a:off x="0" y="0"/>
            <a:ext cx="3547838" cy="685800"/>
          </a:xfrm>
        </p:spPr>
        <p:txBody>
          <a:bodyPr>
            <a:normAutofit/>
          </a:bodyPr>
          <a:lstStyle/>
          <a:p>
            <a:r>
              <a:rPr lang="en-US" sz="4000" b="1" dirty="0"/>
              <a:t>Intro</a:t>
            </a:r>
          </a:p>
        </p:txBody>
      </p:sp>
      <p:sp>
        <p:nvSpPr>
          <p:cNvPr id="3" name="Content Placeholder 2">
            <a:extLst>
              <a:ext uri="{FF2B5EF4-FFF2-40B4-BE49-F238E27FC236}">
                <a16:creationId xmlns:a16="http://schemas.microsoft.com/office/drawing/2014/main" id="{13DFB015-8A87-4C3A-8A36-6415B2A8BCCB}"/>
              </a:ext>
            </a:extLst>
          </p:cNvPr>
          <p:cNvSpPr>
            <a:spLocks noGrp="1"/>
          </p:cNvSpPr>
          <p:nvPr>
            <p:ph idx="1"/>
          </p:nvPr>
        </p:nvSpPr>
        <p:spPr>
          <a:xfrm>
            <a:off x="0" y="838200"/>
            <a:ext cx="4350224" cy="5677384"/>
          </a:xfrm>
        </p:spPr>
        <p:txBody>
          <a:bodyPr>
            <a:normAutofit lnSpcReduction="10000"/>
          </a:bodyPr>
          <a:lstStyle/>
          <a:p>
            <a:pPr marL="0" indent="0">
              <a:buNone/>
            </a:pPr>
            <a:r>
              <a:rPr lang="en-US" sz="4800" b="1" dirty="0">
                <a:solidFill>
                  <a:srgbClr val="0000FF"/>
                </a:solidFill>
              </a:rPr>
              <a:t>Cost of Hell</a:t>
            </a:r>
          </a:p>
          <a:p>
            <a:pPr marL="461963" indent="-461963">
              <a:buFont typeface="Wingdings" panose="05000000000000000000" pitchFamily="2" charset="2"/>
              <a:buChar char="v"/>
            </a:pPr>
            <a:r>
              <a:rPr lang="en-US" sz="4800" dirty="0"/>
              <a:t>No sacrifice or commitment to Christ</a:t>
            </a:r>
          </a:p>
          <a:p>
            <a:pPr marL="461963" indent="-461963">
              <a:buFont typeface="Wingdings" panose="05000000000000000000" pitchFamily="2" charset="2"/>
              <a:buChar char="v"/>
            </a:pPr>
            <a:r>
              <a:rPr lang="en-US" sz="4800" dirty="0"/>
              <a:t>Matthew 7:13-14; Ephesians 2:1-30</a:t>
            </a:r>
          </a:p>
        </p:txBody>
      </p:sp>
      <p:pic>
        <p:nvPicPr>
          <p:cNvPr id="10" name="Content Placeholder 5">
            <a:extLst>
              <a:ext uri="{FF2B5EF4-FFF2-40B4-BE49-F238E27FC236}">
                <a16:creationId xmlns:a16="http://schemas.microsoft.com/office/drawing/2014/main" id="{4896D9D5-5445-4D81-A58D-C983590CE35C}"/>
              </a:ext>
            </a:extLst>
          </p:cNvPr>
          <p:cNvPicPr>
            <a:picLocks noChangeAspect="1"/>
          </p:cNvPicPr>
          <p:nvPr/>
        </p:nvPicPr>
        <p:blipFill rotWithShape="1">
          <a:blip r:embed="rId3">
            <a:extLst>
              <a:ext uri="{28A0092B-C50C-407E-A947-70E740481C1C}">
                <a14:useLocalDpi xmlns:a14="http://schemas.microsoft.com/office/drawing/2010/main" val="0"/>
              </a:ext>
            </a:extLst>
          </a:blip>
          <a:srcRect l="15667" r="15666"/>
          <a:stretch/>
        </p:blipFill>
        <p:spPr>
          <a:xfrm>
            <a:off x="4434843" y="10"/>
            <a:ext cx="470915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0" name="Freeform: Shape 19">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2" y="0"/>
            <a:ext cx="4709158"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4" name="Footer Placeholder 3">
            <a:extLst>
              <a:ext uri="{FF2B5EF4-FFF2-40B4-BE49-F238E27FC236}">
                <a16:creationId xmlns:a16="http://schemas.microsoft.com/office/drawing/2014/main" id="{03F947D1-6437-4EA9-8BB5-BC5566529A5F}"/>
              </a:ext>
            </a:extLst>
          </p:cNvPr>
          <p:cNvSpPr>
            <a:spLocks noGrp="1"/>
          </p:cNvSpPr>
          <p:nvPr>
            <p:ph type="ftr" sz="quarter" idx="11"/>
          </p:nvPr>
        </p:nvSpPr>
        <p:spPr>
          <a:xfrm>
            <a:off x="0" y="6515584"/>
            <a:ext cx="3890908"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34817">
                    <a:lumMod val="50000"/>
                  </a:srgbClr>
                </a:solidFill>
                <a:effectLst/>
                <a:uLnTx/>
                <a:uFillTx/>
                <a:latin typeface="Arial" charset="0"/>
                <a:ea typeface="+mn-ea"/>
                <a:cs typeface="Arial" charset="0"/>
              </a:rPr>
              <a:t>Can You Afford NOT To? (Part 2)</a:t>
            </a:r>
            <a:endParaRPr kumimoji="0" lang="en-US" sz="1000" b="0" i="0" u="none" strike="noStrike" kern="1200" cap="none" spc="0" normalizeH="0" baseline="0" noProof="0" dirty="0">
              <a:ln>
                <a:noFill/>
              </a:ln>
              <a:solidFill>
                <a:srgbClr val="D34817">
                  <a:lumMod val="50000"/>
                </a:srgbClr>
              </a:solidFill>
              <a:effectLst/>
              <a:uLnTx/>
              <a:uFillTx/>
              <a:latin typeface="Arial" charset="0"/>
              <a:ea typeface="+mn-ea"/>
              <a:cs typeface="Arial" charset="0"/>
            </a:endParaRPr>
          </a:p>
        </p:txBody>
      </p:sp>
      <p:sp>
        <p:nvSpPr>
          <p:cNvPr id="6" name="TextBox 5">
            <a:extLst>
              <a:ext uri="{FF2B5EF4-FFF2-40B4-BE49-F238E27FC236}">
                <a16:creationId xmlns:a16="http://schemas.microsoft.com/office/drawing/2014/main" id="{0868EC26-E214-44EE-A059-A3FE6D7F28F3}"/>
              </a:ext>
            </a:extLst>
          </p:cNvPr>
          <p:cNvSpPr txBox="1"/>
          <p:nvPr/>
        </p:nvSpPr>
        <p:spPr>
          <a:xfrm>
            <a:off x="4648200" y="533400"/>
            <a:ext cx="4419600" cy="110799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solidFill>
                    <a:sysClr val="windowText" lastClr="000000"/>
                  </a:solidFill>
                </a:ln>
                <a:solidFill>
                  <a:prstClr val="black"/>
                </a:solidFill>
                <a:effectLst/>
                <a:uLnTx/>
                <a:uFillTx/>
                <a:latin typeface="Digital-7" panose="02000000000000000000" pitchFamily="2" charset="0"/>
                <a:ea typeface="TITUS Cyberbit Basic" panose="02020603050405020304" pitchFamily="18" charset="0"/>
                <a:cs typeface="TITUS Cyberbit Basic" panose="02020603050405020304" pitchFamily="18" charset="0"/>
              </a:rPr>
              <a:t>Free</a:t>
            </a:r>
          </a:p>
        </p:txBody>
      </p:sp>
    </p:spTree>
    <p:extLst>
      <p:ext uri="{BB962C8B-B14F-4D97-AF65-F5344CB8AC3E}">
        <p14:creationId xmlns:p14="http://schemas.microsoft.com/office/powerpoint/2010/main" val="908030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0" y="0"/>
            <a:ext cx="4876801" cy="990600"/>
          </a:xfrm>
        </p:spPr>
        <p:txBody>
          <a:bodyPr>
            <a:noAutofit/>
          </a:bodyPr>
          <a:lstStyle/>
          <a:p>
            <a:r>
              <a:rPr lang="en-US" sz="2800" b="1" dirty="0"/>
              <a:t>Choosing Heaven: Physical Costs</a:t>
            </a:r>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rotWithShape="1">
          <a:blip r:embed="rId3">
            <a:extLst>
              <a:ext uri="{28A0092B-C50C-407E-A947-70E740481C1C}">
                <a14:useLocalDpi xmlns:a14="http://schemas.microsoft.com/office/drawing/2010/main" val="0"/>
              </a:ext>
            </a:extLst>
          </a:blip>
          <a:srcRect l="3614" r="3613" b="-2"/>
          <a:stretch/>
        </p:blipFill>
        <p:spPr>
          <a:xfrm>
            <a:off x="0" y="762000"/>
            <a:ext cx="5184163" cy="5791200"/>
          </a:xfrm>
          <a:prstGeom prst="rect">
            <a:avLst/>
          </a:pr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745737" y="0"/>
            <a:ext cx="4398264" cy="6228181"/>
          </a:xfrm>
        </p:spPr>
        <p:txBody>
          <a:bodyPr>
            <a:normAutofit/>
          </a:bodyPr>
          <a:lstStyle/>
          <a:p>
            <a:pPr marL="461963" indent="-461963">
              <a:buFont typeface="Wingdings" panose="05000000000000000000" pitchFamily="2" charset="2"/>
              <a:buChar char="v"/>
            </a:pPr>
            <a:r>
              <a:rPr lang="en-US" sz="2800" b="1" dirty="0"/>
              <a:t>Luke 21:16-17 </a:t>
            </a:r>
          </a:p>
          <a:p>
            <a:pPr marL="573088" lvl="1" indent="-298450">
              <a:buFont typeface="Wingdings" panose="05000000000000000000" pitchFamily="2" charset="2"/>
              <a:buChar char="q"/>
            </a:pPr>
            <a:r>
              <a:rPr lang="en-US" sz="2600" dirty="0"/>
              <a:t>Jesus says even your own family may persecute you</a:t>
            </a:r>
          </a:p>
          <a:p>
            <a:pPr marL="573088" lvl="1" indent="-298450">
              <a:buFont typeface="Wingdings" panose="05000000000000000000" pitchFamily="2" charset="2"/>
              <a:buChar char="q"/>
            </a:pPr>
            <a:r>
              <a:rPr lang="en-US" sz="2600" dirty="0"/>
              <a:t>Jesus lost crowds of His followers (John 6:66) and His own people shouted for His crucifixion (Mark 15:10-13)</a:t>
            </a:r>
          </a:p>
          <a:p>
            <a:pPr marL="573088" lvl="1" indent="-298450">
              <a:buFont typeface="Wingdings" panose="05000000000000000000" pitchFamily="2" charset="2"/>
              <a:buChar char="q"/>
            </a:pPr>
            <a:r>
              <a:rPr lang="en-US" sz="2600" dirty="0"/>
              <a:t>The church is God’s answer to lost relationships! (Mark 10:28-30)</a:t>
            </a:r>
            <a:endParaRPr lang="en-US" sz="2600" i="1" dirty="0"/>
          </a:p>
          <a:p>
            <a:endParaRPr lang="en-US" sz="1400" dirty="0"/>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0" y="6553200"/>
            <a:ext cx="4745736" cy="304800"/>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34817">
                    <a:lumMod val="50000"/>
                  </a:srgbClr>
                </a:solidFill>
                <a:effectLst/>
                <a:uLnTx/>
                <a:uFillTx/>
                <a:latin typeface="Arial" charset="0"/>
                <a:ea typeface="+mn-ea"/>
                <a:cs typeface="Arial" charset="0"/>
              </a:rPr>
              <a:t>Can You Afford NOT To? (Part 2)</a:t>
            </a:r>
            <a:endParaRPr kumimoji="0" lang="en-US" sz="1000" b="0" i="0" u="none" strike="noStrike" kern="1200" cap="none" spc="0" normalizeH="0" baseline="0" noProof="0" dirty="0">
              <a:ln>
                <a:noFill/>
              </a:ln>
              <a:solidFill>
                <a:srgbClr val="D34817">
                  <a:lumMod val="50000"/>
                </a:srgbClr>
              </a:solidFill>
              <a:effectLst/>
              <a:uLnTx/>
              <a:uFillTx/>
              <a:latin typeface="Arial" charset="0"/>
              <a:ea typeface="+mn-ea"/>
              <a:cs typeface="Arial" charset="0"/>
            </a:endParaRPr>
          </a:p>
        </p:txBody>
      </p:sp>
      <p:sp>
        <p:nvSpPr>
          <p:cNvPr id="7" name="TextBox 6">
            <a:extLst>
              <a:ext uri="{FF2B5EF4-FFF2-40B4-BE49-F238E27FC236}">
                <a16:creationId xmlns:a16="http://schemas.microsoft.com/office/drawing/2014/main" id="{9749E91E-D647-4E08-A64E-217C3D5C76BE}"/>
              </a:ext>
            </a:extLst>
          </p:cNvPr>
          <p:cNvSpPr txBox="1"/>
          <p:nvPr/>
        </p:nvSpPr>
        <p:spPr>
          <a:xfrm>
            <a:off x="762000" y="1337101"/>
            <a:ext cx="3657600" cy="83099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solidFill>
                    <a:sysClr val="windowText" lastClr="000000"/>
                  </a:solidFill>
                </a:ln>
                <a:solidFill>
                  <a:prstClr val="black"/>
                </a:solidFill>
                <a:effectLst/>
                <a:uLnTx/>
                <a:uFillTx/>
                <a:latin typeface="Digital-7" panose="02000000000000000000" pitchFamily="2" charset="0"/>
                <a:ea typeface="TITUS Cyberbit Basic" panose="02020603050405020304" pitchFamily="18" charset="0"/>
                <a:cs typeface="TITUS Cyberbit Basic" panose="02020603050405020304" pitchFamily="18" charset="0"/>
              </a:rPr>
              <a:t>Relationships</a:t>
            </a:r>
          </a:p>
        </p:txBody>
      </p:sp>
    </p:spTree>
    <p:extLst>
      <p:ext uri="{BB962C8B-B14F-4D97-AF65-F5344CB8AC3E}">
        <p14:creationId xmlns:p14="http://schemas.microsoft.com/office/powerpoint/2010/main" val="3957247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right)">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additive="base">
                                        <p:cTn id="26"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a:extLst>
              <a:ext uri="{FF2B5EF4-FFF2-40B4-BE49-F238E27FC236}">
                <a16:creationId xmlns:a16="http://schemas.microsoft.com/office/drawing/2014/main" id="{F6D5D4FD-D3F8-445A-B33A-E0B2E41DFCC2}"/>
              </a:ext>
            </a:extLst>
          </p:cNvPr>
          <p:cNvPicPr>
            <a:picLocks noChangeAspect="1"/>
          </p:cNvPicPr>
          <p:nvPr/>
        </p:nvPicPr>
        <p:blipFill>
          <a:blip r:embed="rId2">
            <a:extLst>
              <a:ext uri="{28A0092B-C50C-407E-A947-70E740481C1C}">
                <a14:useLocalDpi xmlns:a14="http://schemas.microsoft.com/office/drawing/2010/main" val="0"/>
              </a:ext>
            </a:extLst>
          </a:blip>
          <a:srcRect l="179" r="179"/>
          <a:stretch/>
        </p:blipFill>
        <p:spPr>
          <a:xfrm>
            <a:off x="2539196" y="648647"/>
            <a:ext cx="4065605" cy="3060160"/>
          </a:xfrm>
          <a:prstGeom prst="rect">
            <a:avLst/>
          </a:prstGeom>
        </p:spPr>
      </p:pic>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837459"/>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981573"/>
            <a:ext cx="7667244"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561FE4-BF04-48A3-8D52-2CABBD9E087C}"/>
              </a:ext>
            </a:extLst>
          </p:cNvPr>
          <p:cNvSpPr>
            <a:spLocks noGrp="1"/>
          </p:cNvSpPr>
          <p:nvPr>
            <p:ph type="title"/>
          </p:nvPr>
        </p:nvSpPr>
        <p:spPr>
          <a:xfrm>
            <a:off x="738378" y="3981573"/>
            <a:ext cx="3633476" cy="2078335"/>
          </a:xfrm>
        </p:spPr>
        <p:txBody>
          <a:bodyPr>
            <a:normAutofit fontScale="90000"/>
          </a:bodyPr>
          <a:lstStyle/>
          <a:p>
            <a:pPr algn="ctr"/>
            <a:r>
              <a:rPr lang="en-US" sz="2400" b="1" dirty="0"/>
              <a:t>If you die as you now live, or if the Lord comes and finds you as you are now, where will you spend your eternity?</a:t>
            </a:r>
          </a:p>
        </p:txBody>
      </p:sp>
      <p:sp>
        <p:nvSpPr>
          <p:cNvPr id="3" name="Content Placeholder 2">
            <a:extLst>
              <a:ext uri="{FF2B5EF4-FFF2-40B4-BE49-F238E27FC236}">
                <a16:creationId xmlns:a16="http://schemas.microsoft.com/office/drawing/2014/main" id="{DE6A6F43-BD31-4E8B-8BA4-CEAD6EC0E72B}"/>
              </a:ext>
            </a:extLst>
          </p:cNvPr>
          <p:cNvSpPr>
            <a:spLocks noGrp="1"/>
          </p:cNvSpPr>
          <p:nvPr>
            <p:ph idx="1"/>
          </p:nvPr>
        </p:nvSpPr>
        <p:spPr>
          <a:xfrm>
            <a:off x="4663440" y="3981573"/>
            <a:ext cx="3742182" cy="2078335"/>
          </a:xfrm>
        </p:spPr>
        <p:txBody>
          <a:bodyPr anchor="ctr">
            <a:normAutofit fontScale="92500" lnSpcReduction="20000"/>
          </a:bodyPr>
          <a:lstStyle/>
          <a:p>
            <a:pPr marL="0" indent="0" algn="ctr">
              <a:buNone/>
            </a:pPr>
            <a:r>
              <a:rPr lang="en-US" sz="3600" b="1" dirty="0"/>
              <a:t>Will you receive the reward of Heaven or the sentence of Hell?</a:t>
            </a: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128670"/>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B8BD2EDB-965E-4062-BE8C-0F730883E905}"/>
              </a:ext>
            </a:extLst>
          </p:cNvPr>
          <p:cNvSpPr>
            <a:spLocks noGrp="1"/>
          </p:cNvSpPr>
          <p:nvPr>
            <p:ph type="ftr" sz="quarter" idx="11"/>
          </p:nvPr>
        </p:nvSpPr>
        <p:spPr>
          <a:xfrm>
            <a:off x="27108" y="6475126"/>
            <a:ext cx="4745736" cy="365125"/>
          </a:xfrm>
        </p:spPr>
        <p:txBody>
          <a:bodyPr>
            <a:normAutofit/>
          </a:bodyPr>
          <a:lstStyle/>
          <a:p>
            <a:pPr>
              <a:spcAft>
                <a:spcPts val="600"/>
              </a:spcAft>
              <a:defRPr/>
            </a:pPr>
            <a:r>
              <a:rPr lang="en-US" dirty="0">
                <a:solidFill>
                  <a:schemeClr val="tx1">
                    <a:lumMod val="85000"/>
                    <a:lumOff val="15000"/>
                  </a:schemeClr>
                </a:solidFill>
              </a:rPr>
              <a:t>Can You Afford NOT To? (Part 2)</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itle 1">
            <a:extLst>
              <a:ext uri="{FF2B5EF4-FFF2-40B4-BE49-F238E27FC236}">
                <a16:creationId xmlns:a16="http://schemas.microsoft.com/office/drawing/2014/main" id="{C908BD1A-B67C-4662-8611-7EC4A210A066}"/>
              </a:ext>
            </a:extLst>
          </p:cNvPr>
          <p:cNvSpPr txBox="1">
            <a:spLocks/>
          </p:cNvSpPr>
          <p:nvPr/>
        </p:nvSpPr>
        <p:spPr>
          <a:xfrm>
            <a:off x="0" y="0"/>
            <a:ext cx="9144000" cy="798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fontAlgn="auto">
              <a:spcAft>
                <a:spcPts val="0"/>
              </a:spcAft>
            </a:pPr>
            <a:r>
              <a:rPr lang="en-US" sz="4000" dirty="0"/>
              <a:t>Conclusion</a:t>
            </a:r>
          </a:p>
        </p:txBody>
      </p:sp>
    </p:spTree>
    <p:extLst>
      <p:ext uri="{BB962C8B-B14F-4D97-AF65-F5344CB8AC3E}">
        <p14:creationId xmlns:p14="http://schemas.microsoft.com/office/powerpoint/2010/main" val="23172368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13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050" name="Rectangle 2"/>
          <p:cNvSpPr>
            <a:spLocks noGrp="1" noChangeArrowheads="1"/>
          </p:cNvSpPr>
          <p:nvPr>
            <p:ph type="ctrTitle"/>
          </p:nvPr>
        </p:nvSpPr>
        <p:spPr>
          <a:xfrm>
            <a:off x="4560189" y="2600"/>
            <a:ext cx="4572227" cy="5331400"/>
          </a:xfrm>
        </p:spPr>
        <p:txBody>
          <a:bodyPr anchor="b">
            <a:noAutofit/>
          </a:bodyPr>
          <a:lstStyle/>
          <a:p>
            <a:pPr marL="182880" algn="ctr">
              <a:buClr>
                <a:schemeClr val="accent6">
                  <a:lumMod val="75000"/>
                </a:schemeClr>
              </a:buClr>
              <a:defRPr/>
            </a:pPr>
            <a:r>
              <a:rPr lang="en-US" sz="5400" u="sng" dirty="0">
                <a:latin typeface="Arial" pitchFamily="34" charset="0"/>
                <a:cs typeface="Arial" pitchFamily="34" charset="0"/>
              </a:rPr>
              <a:t>Can you afford NOT to </a:t>
            </a:r>
            <a:br>
              <a:rPr lang="en-US" sz="5400" u="sng" dirty="0">
                <a:latin typeface="Arial" pitchFamily="34" charset="0"/>
                <a:cs typeface="Arial" pitchFamily="34" charset="0"/>
              </a:rPr>
            </a:br>
            <a:r>
              <a:rPr lang="en-US" sz="5400" u="sng" dirty="0">
                <a:latin typeface="Arial" pitchFamily="34" charset="0"/>
                <a:cs typeface="Arial" pitchFamily="34" charset="0"/>
              </a:rPr>
              <a:t>become A Christian?</a:t>
            </a:r>
          </a:p>
        </p:txBody>
      </p:sp>
      <p:pic>
        <p:nvPicPr>
          <p:cNvPr id="8" name="Picture 7" descr="A picture containing shape&#10;&#10;Description automatically generated">
            <a:extLst>
              <a:ext uri="{FF2B5EF4-FFF2-40B4-BE49-F238E27FC236}">
                <a16:creationId xmlns:a16="http://schemas.microsoft.com/office/drawing/2014/main" id="{F17F649A-F7A6-40F9-BEE2-6AA63DDA2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3" r="3329"/>
          <a:stretch/>
        </p:blipFill>
        <p:spPr>
          <a:xfrm>
            <a:off x="-11450" y="324199"/>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056" name="Freeform: Shape 137">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8"/>
            <a:ext cx="4571770"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10588335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lvl="0" algn="ctr">
              <a:defRPr/>
            </a:pPr>
            <a:r>
              <a:rPr lang="en-US" sz="4000" b="1" u="sng" dirty="0">
                <a:solidFill>
                  <a:srgbClr val="0000FF"/>
                </a:solidFill>
                <a:effectLst>
                  <a:outerShdw blurRad="38100" dist="38100" dir="2700000" algn="tl">
                    <a:srgbClr val="FFFFFF"/>
                  </a:outerShdw>
                </a:effectLst>
                <a:latin typeface="Calisto MT" pitchFamily="18" charset="0"/>
                <a:cs typeface="Times New Roman" pitchFamily="18" charset="0"/>
              </a:rPr>
              <a:t>For The Erring Saint</a:t>
            </a:r>
            <a:endParaRPr kumimoji="0" lang="en-US" sz="4000" b="1" i="0" u="none"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38100" y="5614219"/>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1000"/>
                                        <p:tgtEl>
                                          <p:spTgt spid="11266"/>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AF6E-FD0C-4DF1-9B5A-FF6AA81BDAC0}"/>
              </a:ext>
            </a:extLst>
          </p:cNvPr>
          <p:cNvSpPr>
            <a:spLocks noGrp="1"/>
          </p:cNvSpPr>
          <p:nvPr>
            <p:ph type="title"/>
          </p:nvPr>
        </p:nvSpPr>
        <p:spPr>
          <a:xfrm>
            <a:off x="0" y="0"/>
            <a:ext cx="3547838" cy="685800"/>
          </a:xfrm>
        </p:spPr>
        <p:txBody>
          <a:bodyPr>
            <a:normAutofit/>
          </a:bodyPr>
          <a:lstStyle/>
          <a:p>
            <a:r>
              <a:rPr lang="en-US" sz="4000" b="1" dirty="0"/>
              <a:t>Intro</a:t>
            </a:r>
          </a:p>
        </p:txBody>
      </p:sp>
      <p:sp>
        <p:nvSpPr>
          <p:cNvPr id="3" name="Content Placeholder 2">
            <a:extLst>
              <a:ext uri="{FF2B5EF4-FFF2-40B4-BE49-F238E27FC236}">
                <a16:creationId xmlns:a16="http://schemas.microsoft.com/office/drawing/2014/main" id="{13DFB015-8A87-4C3A-8A36-6415B2A8BCCB}"/>
              </a:ext>
            </a:extLst>
          </p:cNvPr>
          <p:cNvSpPr>
            <a:spLocks noGrp="1"/>
          </p:cNvSpPr>
          <p:nvPr>
            <p:ph idx="1"/>
          </p:nvPr>
        </p:nvSpPr>
        <p:spPr>
          <a:xfrm>
            <a:off x="0" y="838200"/>
            <a:ext cx="4350224" cy="5677384"/>
          </a:xfrm>
        </p:spPr>
        <p:txBody>
          <a:bodyPr>
            <a:normAutofit/>
          </a:bodyPr>
          <a:lstStyle/>
          <a:p>
            <a:pPr marL="0" indent="0">
              <a:buNone/>
            </a:pPr>
            <a:r>
              <a:rPr lang="en-US" sz="4800" b="1" dirty="0">
                <a:solidFill>
                  <a:srgbClr val="0000FF"/>
                </a:solidFill>
              </a:rPr>
              <a:t>Cost of Hell</a:t>
            </a:r>
          </a:p>
          <a:p>
            <a:pPr marL="461963" indent="-461963">
              <a:buFont typeface="Wingdings" panose="05000000000000000000" pitchFamily="2" charset="2"/>
              <a:buChar char="v"/>
            </a:pPr>
            <a:r>
              <a:rPr lang="en-US" sz="4800" dirty="0"/>
              <a:t>I Corinthians 6:9-10</a:t>
            </a:r>
          </a:p>
        </p:txBody>
      </p:sp>
      <p:pic>
        <p:nvPicPr>
          <p:cNvPr id="10" name="Content Placeholder 5">
            <a:extLst>
              <a:ext uri="{FF2B5EF4-FFF2-40B4-BE49-F238E27FC236}">
                <a16:creationId xmlns:a16="http://schemas.microsoft.com/office/drawing/2014/main" id="{4896D9D5-5445-4D81-A58D-C983590CE35C}"/>
              </a:ext>
            </a:extLst>
          </p:cNvPr>
          <p:cNvPicPr>
            <a:picLocks noChangeAspect="1"/>
          </p:cNvPicPr>
          <p:nvPr/>
        </p:nvPicPr>
        <p:blipFill rotWithShape="1">
          <a:blip r:embed="rId3">
            <a:extLst>
              <a:ext uri="{28A0092B-C50C-407E-A947-70E740481C1C}">
                <a14:useLocalDpi xmlns:a14="http://schemas.microsoft.com/office/drawing/2010/main" val="0"/>
              </a:ext>
            </a:extLst>
          </a:blip>
          <a:srcRect l="15667" r="15666"/>
          <a:stretch/>
        </p:blipFill>
        <p:spPr>
          <a:xfrm>
            <a:off x="4434843" y="10"/>
            <a:ext cx="470915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0" name="Freeform: Shape 19">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2" y="0"/>
            <a:ext cx="4709158"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03F947D1-6437-4EA9-8BB5-BC5566529A5F}"/>
              </a:ext>
            </a:extLst>
          </p:cNvPr>
          <p:cNvSpPr>
            <a:spLocks noGrp="1"/>
          </p:cNvSpPr>
          <p:nvPr>
            <p:ph type="ftr" sz="quarter" idx="11"/>
          </p:nvPr>
        </p:nvSpPr>
        <p:spPr>
          <a:xfrm>
            <a:off x="0" y="6515584"/>
            <a:ext cx="3890908" cy="365125"/>
          </a:xfrm>
        </p:spPr>
        <p:txBody>
          <a:bodyPr>
            <a:normAutofit/>
          </a:bodyPr>
          <a:lstStyle/>
          <a:p>
            <a:pPr>
              <a:spcAft>
                <a:spcPts val="600"/>
              </a:spcAft>
              <a:defRPr/>
            </a:pPr>
            <a:r>
              <a:rPr lang="en-US"/>
              <a:t>Can You Afford NOT To? (Part 2)</a:t>
            </a:r>
            <a:endParaRPr lang="en-US" dirty="0"/>
          </a:p>
        </p:txBody>
      </p:sp>
      <p:sp>
        <p:nvSpPr>
          <p:cNvPr id="6" name="TextBox 5">
            <a:extLst>
              <a:ext uri="{FF2B5EF4-FFF2-40B4-BE49-F238E27FC236}">
                <a16:creationId xmlns:a16="http://schemas.microsoft.com/office/drawing/2014/main" id="{0868EC26-E214-44EE-A059-A3FE6D7F28F3}"/>
              </a:ext>
            </a:extLst>
          </p:cNvPr>
          <p:cNvSpPr txBox="1"/>
          <p:nvPr/>
        </p:nvSpPr>
        <p:spPr>
          <a:xfrm>
            <a:off x="4648200" y="533400"/>
            <a:ext cx="4419600" cy="1015663"/>
          </a:xfrm>
          <a:prstGeom prst="rect">
            <a:avLst/>
          </a:prstGeom>
          <a:noFill/>
        </p:spPr>
        <p:txBody>
          <a:bodyPr wrap="square" rtlCol="0">
            <a:spAutoFit/>
          </a:bodyPr>
          <a:lstStyle/>
          <a:p>
            <a:pPr algn="r"/>
            <a:r>
              <a:rPr lang="en-US" sz="6000" dirty="0">
                <a:ln>
                  <a:solidFill>
                    <a:sysClr val="windowText" lastClr="000000"/>
                  </a:solidFill>
                </a:ln>
                <a:latin typeface="Digital-7" panose="02000000000000000000" pitchFamily="2" charset="0"/>
                <a:ea typeface="TITUS Cyberbit Basic" panose="02020603050405020304" pitchFamily="18" charset="0"/>
                <a:cs typeface="TITUS Cyberbit Basic" panose="02020603050405020304" pitchFamily="18" charset="0"/>
              </a:rPr>
              <a:t>Consequences</a:t>
            </a:r>
          </a:p>
        </p:txBody>
      </p:sp>
    </p:spTree>
    <p:extLst>
      <p:ext uri="{BB962C8B-B14F-4D97-AF65-F5344CB8AC3E}">
        <p14:creationId xmlns:p14="http://schemas.microsoft.com/office/powerpoint/2010/main" val="28618456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AF6E-FD0C-4DF1-9B5A-FF6AA81BDAC0}"/>
              </a:ext>
            </a:extLst>
          </p:cNvPr>
          <p:cNvSpPr>
            <a:spLocks noGrp="1"/>
          </p:cNvSpPr>
          <p:nvPr>
            <p:ph type="title"/>
          </p:nvPr>
        </p:nvSpPr>
        <p:spPr>
          <a:xfrm>
            <a:off x="0" y="0"/>
            <a:ext cx="3547838" cy="685800"/>
          </a:xfrm>
        </p:spPr>
        <p:txBody>
          <a:bodyPr>
            <a:normAutofit/>
          </a:bodyPr>
          <a:lstStyle/>
          <a:p>
            <a:r>
              <a:rPr lang="en-US" sz="4000" b="1" dirty="0"/>
              <a:t>Intro</a:t>
            </a:r>
          </a:p>
        </p:txBody>
      </p:sp>
      <p:sp>
        <p:nvSpPr>
          <p:cNvPr id="3" name="Content Placeholder 2">
            <a:extLst>
              <a:ext uri="{FF2B5EF4-FFF2-40B4-BE49-F238E27FC236}">
                <a16:creationId xmlns:a16="http://schemas.microsoft.com/office/drawing/2014/main" id="{13DFB015-8A87-4C3A-8A36-6415B2A8BCCB}"/>
              </a:ext>
            </a:extLst>
          </p:cNvPr>
          <p:cNvSpPr>
            <a:spLocks noGrp="1"/>
          </p:cNvSpPr>
          <p:nvPr>
            <p:ph idx="1"/>
          </p:nvPr>
        </p:nvSpPr>
        <p:spPr>
          <a:xfrm>
            <a:off x="0" y="838200"/>
            <a:ext cx="4350224" cy="5677384"/>
          </a:xfrm>
        </p:spPr>
        <p:txBody>
          <a:bodyPr>
            <a:normAutofit/>
          </a:bodyPr>
          <a:lstStyle/>
          <a:p>
            <a:pPr marL="0" indent="0">
              <a:buNone/>
            </a:pPr>
            <a:r>
              <a:rPr lang="en-US" sz="4800" b="1" dirty="0">
                <a:solidFill>
                  <a:srgbClr val="0000FF"/>
                </a:solidFill>
              </a:rPr>
              <a:t>Cost of Hell</a:t>
            </a:r>
          </a:p>
          <a:p>
            <a:pPr marL="461963" indent="-461963">
              <a:buFont typeface="Wingdings" panose="05000000000000000000" pitchFamily="2" charset="2"/>
              <a:buChar char="v"/>
            </a:pPr>
            <a:r>
              <a:rPr lang="en-US" sz="4800" dirty="0"/>
              <a:t>I Peter 3:10-12</a:t>
            </a:r>
          </a:p>
        </p:txBody>
      </p:sp>
      <p:pic>
        <p:nvPicPr>
          <p:cNvPr id="10" name="Content Placeholder 5">
            <a:extLst>
              <a:ext uri="{FF2B5EF4-FFF2-40B4-BE49-F238E27FC236}">
                <a16:creationId xmlns:a16="http://schemas.microsoft.com/office/drawing/2014/main" id="{4896D9D5-5445-4D81-A58D-C983590CE35C}"/>
              </a:ext>
            </a:extLst>
          </p:cNvPr>
          <p:cNvPicPr>
            <a:picLocks noChangeAspect="1"/>
          </p:cNvPicPr>
          <p:nvPr/>
        </p:nvPicPr>
        <p:blipFill rotWithShape="1">
          <a:blip r:embed="rId3">
            <a:extLst>
              <a:ext uri="{28A0092B-C50C-407E-A947-70E740481C1C}">
                <a14:useLocalDpi xmlns:a14="http://schemas.microsoft.com/office/drawing/2010/main" val="0"/>
              </a:ext>
            </a:extLst>
          </a:blip>
          <a:srcRect l="15667" r="15666"/>
          <a:stretch/>
        </p:blipFill>
        <p:spPr>
          <a:xfrm>
            <a:off x="4434843" y="10"/>
            <a:ext cx="470915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0" name="Freeform: Shape 19">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2" y="0"/>
            <a:ext cx="4709158"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4" name="Footer Placeholder 3">
            <a:extLst>
              <a:ext uri="{FF2B5EF4-FFF2-40B4-BE49-F238E27FC236}">
                <a16:creationId xmlns:a16="http://schemas.microsoft.com/office/drawing/2014/main" id="{03F947D1-6437-4EA9-8BB5-BC5566529A5F}"/>
              </a:ext>
            </a:extLst>
          </p:cNvPr>
          <p:cNvSpPr>
            <a:spLocks noGrp="1"/>
          </p:cNvSpPr>
          <p:nvPr>
            <p:ph type="ftr" sz="quarter" idx="11"/>
          </p:nvPr>
        </p:nvSpPr>
        <p:spPr>
          <a:xfrm>
            <a:off x="0" y="6515584"/>
            <a:ext cx="3890908"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34817">
                    <a:lumMod val="50000"/>
                  </a:srgbClr>
                </a:solidFill>
                <a:effectLst/>
                <a:uLnTx/>
                <a:uFillTx/>
                <a:latin typeface="Arial" charset="0"/>
                <a:ea typeface="+mn-ea"/>
                <a:cs typeface="Arial" charset="0"/>
              </a:rPr>
              <a:t>Can You Afford NOT To? (Part 2)</a:t>
            </a:r>
            <a:endParaRPr kumimoji="0" lang="en-US" sz="1000" b="0" i="0" u="none" strike="noStrike" kern="1200" cap="none" spc="0" normalizeH="0" baseline="0" noProof="0" dirty="0">
              <a:ln>
                <a:noFill/>
              </a:ln>
              <a:solidFill>
                <a:srgbClr val="D34817">
                  <a:lumMod val="50000"/>
                </a:srgbClr>
              </a:solidFill>
              <a:effectLst/>
              <a:uLnTx/>
              <a:uFillTx/>
              <a:latin typeface="Arial" charset="0"/>
              <a:ea typeface="+mn-ea"/>
              <a:cs typeface="Arial" charset="0"/>
            </a:endParaRPr>
          </a:p>
        </p:txBody>
      </p:sp>
      <p:sp>
        <p:nvSpPr>
          <p:cNvPr id="6" name="TextBox 5">
            <a:extLst>
              <a:ext uri="{FF2B5EF4-FFF2-40B4-BE49-F238E27FC236}">
                <a16:creationId xmlns:a16="http://schemas.microsoft.com/office/drawing/2014/main" id="{0868EC26-E214-44EE-A059-A3FE6D7F28F3}"/>
              </a:ext>
            </a:extLst>
          </p:cNvPr>
          <p:cNvSpPr txBox="1"/>
          <p:nvPr/>
        </p:nvSpPr>
        <p:spPr>
          <a:xfrm>
            <a:off x="4579621" y="838200"/>
            <a:ext cx="4419600" cy="707886"/>
          </a:xfrm>
          <a:prstGeom prst="rect">
            <a:avLst/>
          </a:prstGeom>
          <a:noFill/>
        </p:spPr>
        <p:txBody>
          <a:bodyPr wrap="square" rtlCol="0">
            <a:spAutoFit/>
          </a:bodyPr>
          <a:lstStyle/>
          <a:p>
            <a:pPr lvl="0" algn="r"/>
            <a:r>
              <a:rPr lang="en-US" sz="4000" dirty="0">
                <a:ln>
                  <a:solidFill>
                    <a:sysClr val="windowText" lastClr="000000"/>
                  </a:solidFill>
                </a:ln>
                <a:solidFill>
                  <a:prstClr val="black"/>
                </a:solidFill>
                <a:latin typeface="Digital-7" panose="02000000000000000000" pitchFamily="2" charset="0"/>
                <a:ea typeface="TITUS Cyberbit Basic" panose="02020603050405020304" pitchFamily="18" charset="0"/>
                <a:cs typeface="TITUS Cyberbit Basic" panose="02020603050405020304" pitchFamily="18" charset="0"/>
              </a:rPr>
              <a:t>Unanswered Prayers</a:t>
            </a:r>
            <a:endParaRPr kumimoji="0" lang="en-US" sz="4000" b="0" i="0" u="none" strike="noStrike" kern="1200" cap="none" spc="0" normalizeH="0" baseline="0" noProof="0" dirty="0">
              <a:ln>
                <a:solidFill>
                  <a:sysClr val="windowText" lastClr="000000"/>
                </a:solidFill>
              </a:ln>
              <a:solidFill>
                <a:prstClr val="black"/>
              </a:solidFill>
              <a:effectLst/>
              <a:uLnTx/>
              <a:uFillTx/>
              <a:latin typeface="Digital-7" panose="02000000000000000000" pitchFamily="2" charset="0"/>
              <a:ea typeface="TITUS Cyberbit Basic" panose="02020603050405020304" pitchFamily="18" charset="0"/>
              <a:cs typeface="TITUS Cyberbit Basic" panose="02020603050405020304" pitchFamily="18" charset="0"/>
            </a:endParaRPr>
          </a:p>
        </p:txBody>
      </p:sp>
    </p:spTree>
    <p:extLst>
      <p:ext uri="{BB962C8B-B14F-4D97-AF65-F5344CB8AC3E}">
        <p14:creationId xmlns:p14="http://schemas.microsoft.com/office/powerpoint/2010/main" val="30660245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1DC5713-3BDA-4BA6-9325-7EF8D425420C}"/>
              </a:ext>
            </a:extLst>
          </p:cNvPr>
          <p:cNvPicPr>
            <a:picLocks noChangeAspect="1"/>
          </p:cNvPicPr>
          <p:nvPr/>
        </p:nvPicPr>
        <p:blipFill>
          <a:blip r:embed="rId3">
            <a:extLst>
              <a:ext uri="{28A0092B-C50C-407E-A947-70E740481C1C}">
                <a14:useLocalDpi xmlns:a14="http://schemas.microsoft.com/office/drawing/2010/main" val="0"/>
              </a:ext>
            </a:extLst>
          </a:blip>
          <a:srcRect l="179" r="179"/>
          <a:stretch/>
        </p:blipFill>
        <p:spPr>
          <a:xfrm>
            <a:off x="2306" y="-6131"/>
            <a:ext cx="9143980" cy="6882669"/>
          </a:xfrm>
          <a:prstGeom prst="rect">
            <a:avLst/>
          </a:prstGeom>
        </p:spPr>
      </p:pic>
      <p:sp>
        <p:nvSpPr>
          <p:cNvPr id="13" name="Rectangle 12">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5" name="Rectangle 14">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2EB4F3B3-3888-4337-B347-5148A88D7400}"/>
              </a:ext>
            </a:extLst>
          </p:cNvPr>
          <p:cNvSpPr>
            <a:spLocks noGrp="1"/>
          </p:cNvSpPr>
          <p:nvPr>
            <p:ph type="title"/>
          </p:nvPr>
        </p:nvSpPr>
        <p:spPr>
          <a:xfrm>
            <a:off x="-2286" y="-6130"/>
            <a:ext cx="9141694" cy="996730"/>
          </a:xfrm>
        </p:spPr>
        <p:txBody>
          <a:bodyPr anchor="ctr">
            <a:normAutofit/>
          </a:bodyPr>
          <a:lstStyle/>
          <a:p>
            <a:pPr algn="ctr"/>
            <a:r>
              <a:rPr lang="en-US" sz="5400" b="1" dirty="0">
                <a:solidFill>
                  <a:schemeClr val="tx1"/>
                </a:solidFill>
              </a:rPr>
              <a:t>The Reviews Are In!</a:t>
            </a:r>
          </a:p>
        </p:txBody>
      </p:sp>
      <p:sp>
        <p:nvSpPr>
          <p:cNvPr id="10" name="Content Placeholder 9">
            <a:extLst>
              <a:ext uri="{FF2B5EF4-FFF2-40B4-BE49-F238E27FC236}">
                <a16:creationId xmlns:a16="http://schemas.microsoft.com/office/drawing/2014/main" id="{3F982CCD-91AD-43E5-B76B-7CE73E673100}"/>
              </a:ext>
            </a:extLst>
          </p:cNvPr>
          <p:cNvSpPr>
            <a:spLocks noGrp="1"/>
          </p:cNvSpPr>
          <p:nvPr>
            <p:ph idx="1"/>
          </p:nvPr>
        </p:nvSpPr>
        <p:spPr>
          <a:xfrm>
            <a:off x="76200" y="1155744"/>
            <a:ext cx="8991599" cy="1840992"/>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0" indent="0" algn="ctr">
              <a:buNone/>
            </a:pPr>
            <a:r>
              <a:rPr lang="en-US" sz="2400" b="1" dirty="0"/>
              <a:t>“I am in torment here in Hades, in such agony in this flame that I don’t want my family to be here with me! I can only imagine what awaits me in Hell!” </a:t>
            </a:r>
          </a:p>
          <a:p>
            <a:pPr marL="0" indent="0" algn="ctr">
              <a:buNone/>
            </a:pPr>
            <a:r>
              <a:rPr lang="en-US" sz="2400" b="1" i="1" dirty="0"/>
              <a:t>(Rich Man from Luke 16:22-24, 27-28; See also, Revelation 20:14-15)</a:t>
            </a:r>
          </a:p>
        </p:txBody>
      </p:sp>
      <p:grpSp>
        <p:nvGrpSpPr>
          <p:cNvPr id="17" name="Group 16">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8" name="Oval 17">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Arial" charset="0"/>
              </a:endParaRPr>
            </a:p>
          </p:txBody>
        </p:sp>
        <p:sp>
          <p:nvSpPr>
            <p:cNvPr id="19" name="Oval 18">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grpSp>
      <p:sp>
        <p:nvSpPr>
          <p:cNvPr id="4" name="Footer Placeholder 3">
            <a:extLst>
              <a:ext uri="{FF2B5EF4-FFF2-40B4-BE49-F238E27FC236}">
                <a16:creationId xmlns:a16="http://schemas.microsoft.com/office/drawing/2014/main" id="{77D79AE2-5744-4F98-9F70-AD4F11896F13}"/>
              </a:ext>
            </a:extLst>
          </p:cNvPr>
          <p:cNvSpPr>
            <a:spLocks noGrp="1"/>
          </p:cNvSpPr>
          <p:nvPr>
            <p:ph type="ftr" sz="quarter" idx="11"/>
          </p:nvPr>
        </p:nvSpPr>
        <p:spPr>
          <a:xfrm>
            <a:off x="20" y="6474326"/>
            <a:ext cx="4745736"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Can You Afford NOT To? (Part 2)</a:t>
            </a:r>
          </a:p>
        </p:txBody>
      </p:sp>
      <p:sp>
        <p:nvSpPr>
          <p:cNvPr id="14" name="Content Placeholder 9">
            <a:extLst>
              <a:ext uri="{FF2B5EF4-FFF2-40B4-BE49-F238E27FC236}">
                <a16:creationId xmlns:a16="http://schemas.microsoft.com/office/drawing/2014/main" id="{C839A463-14DF-4B88-907A-7E44E2D15895}"/>
              </a:ext>
            </a:extLst>
          </p:cNvPr>
          <p:cNvSpPr txBox="1">
            <a:spLocks/>
          </p:cNvSpPr>
          <p:nvPr/>
        </p:nvSpPr>
        <p:spPr>
          <a:xfrm>
            <a:off x="76200" y="3172015"/>
            <a:ext cx="8991599" cy="1840992"/>
          </a:xfrm>
          <a:prstGeom prst="rect">
            <a:avLst/>
          </a:prstGeom>
          <a:solidFill>
            <a:schemeClr val="accent2">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lt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lt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1" i="0" u="none" strike="noStrike" kern="1200" cap="none" spc="0" normalizeH="0" baseline="0" noProof="0" dirty="0">
                <a:ln>
                  <a:noFill/>
                </a:ln>
                <a:solidFill>
                  <a:prstClr val="white"/>
                </a:solidFill>
                <a:effectLst/>
                <a:uLnTx/>
                <a:uFillTx/>
                <a:latin typeface="Tahoma"/>
                <a:ea typeface="+mn-ea"/>
                <a:cs typeface="+mn-cs"/>
              </a:rPr>
              <a:t>“It is so dark here awaiting punishment that we can’t imagine what Hell will be like. We can’t see our hands in front of our faces!” </a:t>
            </a:r>
          </a:p>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1" i="1" u="none" strike="noStrike" kern="1200" cap="none" spc="0" normalizeH="0" baseline="0" noProof="0" dirty="0">
                <a:ln>
                  <a:noFill/>
                </a:ln>
                <a:solidFill>
                  <a:prstClr val="white"/>
                </a:solidFill>
                <a:effectLst/>
                <a:uLnTx/>
                <a:uFillTx/>
                <a:latin typeface="Tahoma"/>
                <a:ea typeface="+mn-ea"/>
                <a:cs typeface="+mn-cs"/>
              </a:rPr>
              <a:t>(Sinful Angels in eternal bonds awaiting judgment in eternal darkness, II Peter 2:4; Jude 6)</a:t>
            </a:r>
          </a:p>
        </p:txBody>
      </p:sp>
      <p:sp>
        <p:nvSpPr>
          <p:cNvPr id="12" name="Content Placeholder 9">
            <a:extLst>
              <a:ext uri="{FF2B5EF4-FFF2-40B4-BE49-F238E27FC236}">
                <a16:creationId xmlns:a16="http://schemas.microsoft.com/office/drawing/2014/main" id="{AF62DA92-0587-4B3A-891B-07E2D314C663}"/>
              </a:ext>
            </a:extLst>
          </p:cNvPr>
          <p:cNvSpPr txBox="1">
            <a:spLocks/>
          </p:cNvSpPr>
          <p:nvPr/>
        </p:nvSpPr>
        <p:spPr>
          <a:xfrm>
            <a:off x="76200" y="5188286"/>
            <a:ext cx="8991599" cy="996730"/>
          </a:xfrm>
          <a:prstGeom prst="rect">
            <a:avLst/>
          </a:prstGeom>
          <a:solidFill>
            <a:schemeClr val="accent2">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lt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lt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1" i="0" u="none" strike="noStrike" kern="1200" cap="none" spc="0" normalizeH="0" baseline="0" noProof="0" dirty="0">
                <a:ln>
                  <a:noFill/>
                </a:ln>
                <a:solidFill>
                  <a:prstClr val="white"/>
                </a:solidFill>
                <a:effectLst/>
                <a:uLnTx/>
                <a:uFillTx/>
                <a:latin typeface="Tahoma"/>
                <a:ea typeface="+mn-ea"/>
                <a:cs typeface="+mn-cs"/>
              </a:rPr>
              <a:t>“One Star. I Don’t recommend it.” </a:t>
            </a:r>
          </a:p>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1" i="1" u="none" strike="noStrike" kern="1200" cap="none" spc="0" normalizeH="0" baseline="0" noProof="0" dirty="0">
                <a:ln>
                  <a:noFill/>
                </a:ln>
                <a:solidFill>
                  <a:prstClr val="white"/>
                </a:solidFill>
                <a:effectLst/>
                <a:uLnTx/>
                <a:uFillTx/>
                <a:latin typeface="Tahoma"/>
                <a:ea typeface="+mn-ea"/>
                <a:cs typeface="+mn-cs"/>
              </a:rPr>
              <a:t>(Jesus Christ, Mark 9:42-48)</a:t>
            </a:r>
          </a:p>
        </p:txBody>
      </p:sp>
    </p:spTree>
    <p:extLst>
      <p:ext uri="{BB962C8B-B14F-4D97-AF65-F5344CB8AC3E}">
        <p14:creationId xmlns:p14="http://schemas.microsoft.com/office/powerpoint/2010/main" val="2168961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1000" fill="hold"/>
                                        <p:tgtEl>
                                          <p:spTgt spid="10">
                                            <p:bg/>
                                          </p:spTgt>
                                        </p:tgtEl>
                                        <p:attrNameLst>
                                          <p:attrName>ppt_w</p:attrName>
                                        </p:attrNameLst>
                                      </p:cBhvr>
                                      <p:tavLst>
                                        <p:tav tm="0">
                                          <p:val>
                                            <p:fltVal val="0"/>
                                          </p:val>
                                        </p:tav>
                                        <p:tav tm="100000">
                                          <p:val>
                                            <p:strVal val="#ppt_w"/>
                                          </p:val>
                                        </p:tav>
                                      </p:tavLst>
                                    </p:anim>
                                    <p:anim calcmode="lin" valueType="num">
                                      <p:cBhvr>
                                        <p:cTn id="8" dur="1000" fill="hold"/>
                                        <p:tgtEl>
                                          <p:spTgt spid="10">
                                            <p:bg/>
                                          </p:spTgt>
                                        </p:tgtEl>
                                        <p:attrNameLst>
                                          <p:attrName>ppt_h</p:attrName>
                                        </p:attrNameLst>
                                      </p:cBhvr>
                                      <p:tavLst>
                                        <p:tav tm="0">
                                          <p:val>
                                            <p:fltVal val="0"/>
                                          </p:val>
                                        </p:tav>
                                        <p:tav tm="100000">
                                          <p:val>
                                            <p:strVal val="#ppt_h"/>
                                          </p:val>
                                        </p:tav>
                                      </p:tavLst>
                                    </p:anim>
                                    <p:anim calcmode="lin" valueType="num">
                                      <p:cBhvr>
                                        <p:cTn id="9" dur="1000" fill="hold"/>
                                        <p:tgtEl>
                                          <p:spTgt spid="10">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15" presetClass="entr" presetSubtype="0" fill="hold" grpId="0" nodeType="afterEffect">
                                  <p:stCondLst>
                                    <p:cond delay="0"/>
                                  </p:stCondLst>
                                  <p:childTnLst>
                                    <p:set>
                                      <p:cBhvr>
                                        <p:cTn id="25" dur="1" fill="hold">
                                          <p:stCondLst>
                                            <p:cond delay="0"/>
                                          </p:stCondLst>
                                        </p:cTn>
                                        <p:tgtEl>
                                          <p:spTgt spid="14">
                                            <p:bg/>
                                          </p:spTgt>
                                        </p:tgtEl>
                                        <p:attrNameLst>
                                          <p:attrName>style.visibility</p:attrName>
                                        </p:attrNameLst>
                                      </p:cBhvr>
                                      <p:to>
                                        <p:strVal val="visible"/>
                                      </p:to>
                                    </p:set>
                                    <p:anim calcmode="lin" valueType="num">
                                      <p:cBhvr>
                                        <p:cTn id="26" dur="1000" fill="hold"/>
                                        <p:tgtEl>
                                          <p:spTgt spid="14">
                                            <p:bg/>
                                          </p:spTgt>
                                        </p:tgtEl>
                                        <p:attrNameLst>
                                          <p:attrName>ppt_w</p:attrName>
                                        </p:attrNameLst>
                                      </p:cBhvr>
                                      <p:tavLst>
                                        <p:tav tm="0">
                                          <p:val>
                                            <p:fltVal val="0"/>
                                          </p:val>
                                        </p:tav>
                                        <p:tav tm="100000">
                                          <p:val>
                                            <p:strVal val="#ppt_w"/>
                                          </p:val>
                                        </p:tav>
                                      </p:tavLst>
                                    </p:anim>
                                    <p:anim calcmode="lin" valueType="num">
                                      <p:cBhvr>
                                        <p:cTn id="27" dur="1000" fill="hold"/>
                                        <p:tgtEl>
                                          <p:spTgt spid="14">
                                            <p:bg/>
                                          </p:spTgt>
                                        </p:tgtEl>
                                        <p:attrNameLst>
                                          <p:attrName>ppt_h</p:attrName>
                                        </p:attrNameLst>
                                      </p:cBhvr>
                                      <p:tavLst>
                                        <p:tav tm="0">
                                          <p:val>
                                            <p:fltVal val="0"/>
                                          </p:val>
                                        </p:tav>
                                        <p:tav tm="100000">
                                          <p:val>
                                            <p:strVal val="#ppt_h"/>
                                          </p:val>
                                        </p:tav>
                                      </p:tavLst>
                                    </p:anim>
                                    <p:anim calcmode="lin" valueType="num">
                                      <p:cBhvr>
                                        <p:cTn id="28" dur="1000" fill="hold"/>
                                        <p:tgtEl>
                                          <p:spTgt spid="14">
                                            <p:bg/>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4">
                                            <p:bg/>
                                          </p:spTgt>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 calcmode="lin" valueType="num">
                                      <p:cBhvr>
                                        <p:cTn id="32"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14">
                                            <p:txEl>
                                              <p:pRg st="1" end="1"/>
                                            </p:txEl>
                                          </p:spTgt>
                                        </p:tgtEl>
                                        <p:attrNameLst>
                                          <p:attrName>style.visibility</p:attrName>
                                        </p:attrNameLst>
                                      </p:cBhvr>
                                      <p:to>
                                        <p:strVal val="visible"/>
                                      </p:to>
                                    </p:set>
                                    <p:anim calcmode="lin" valueType="num">
                                      <p:cBhvr>
                                        <p:cTn id="38"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1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2000"/>
                            </p:stCondLst>
                            <p:childTnLst>
                              <p:par>
                                <p:cTn id="43" presetID="15" presetClass="entr" presetSubtype="0" fill="hold" grpId="0" nodeType="afterEffect">
                                  <p:stCondLst>
                                    <p:cond delay="0"/>
                                  </p:stCondLst>
                                  <p:childTnLst>
                                    <p:set>
                                      <p:cBhvr>
                                        <p:cTn id="44" dur="1" fill="hold">
                                          <p:stCondLst>
                                            <p:cond delay="0"/>
                                          </p:stCondLst>
                                        </p:cTn>
                                        <p:tgtEl>
                                          <p:spTgt spid="12">
                                            <p:bg/>
                                          </p:spTgt>
                                        </p:tgtEl>
                                        <p:attrNameLst>
                                          <p:attrName>style.visibility</p:attrName>
                                        </p:attrNameLst>
                                      </p:cBhvr>
                                      <p:to>
                                        <p:strVal val="visible"/>
                                      </p:to>
                                    </p:set>
                                    <p:anim calcmode="lin" valueType="num">
                                      <p:cBhvr>
                                        <p:cTn id="45" dur="1000" fill="hold"/>
                                        <p:tgtEl>
                                          <p:spTgt spid="12">
                                            <p:bg/>
                                          </p:spTgt>
                                        </p:tgtEl>
                                        <p:attrNameLst>
                                          <p:attrName>ppt_w</p:attrName>
                                        </p:attrNameLst>
                                      </p:cBhvr>
                                      <p:tavLst>
                                        <p:tav tm="0">
                                          <p:val>
                                            <p:fltVal val="0"/>
                                          </p:val>
                                        </p:tav>
                                        <p:tav tm="100000">
                                          <p:val>
                                            <p:strVal val="#ppt_w"/>
                                          </p:val>
                                        </p:tav>
                                      </p:tavLst>
                                    </p:anim>
                                    <p:anim calcmode="lin" valueType="num">
                                      <p:cBhvr>
                                        <p:cTn id="46" dur="1000" fill="hold"/>
                                        <p:tgtEl>
                                          <p:spTgt spid="12">
                                            <p:bg/>
                                          </p:spTgt>
                                        </p:tgtEl>
                                        <p:attrNameLst>
                                          <p:attrName>ppt_h</p:attrName>
                                        </p:attrNameLst>
                                      </p:cBhvr>
                                      <p:tavLst>
                                        <p:tav tm="0">
                                          <p:val>
                                            <p:fltVal val="0"/>
                                          </p:val>
                                        </p:tav>
                                        <p:tav tm="100000">
                                          <p:val>
                                            <p:strVal val="#ppt_h"/>
                                          </p:val>
                                        </p:tav>
                                      </p:tavLst>
                                    </p:anim>
                                    <p:anim calcmode="lin" valueType="num">
                                      <p:cBhvr>
                                        <p:cTn id="47" dur="1000" fill="hold"/>
                                        <p:tgtEl>
                                          <p:spTgt spid="12">
                                            <p:bg/>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2">
                                            <p:bg/>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anim calcmode="lin" valueType="num">
                                      <p:cBhvr>
                                        <p:cTn id="51"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2">
                                            <p:txEl>
                                              <p:pRg st="0" end="0"/>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 calcmode="lin" valueType="num">
                                      <p:cBhvr>
                                        <p:cTn id="57"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8"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59" dur="1000" fill="hold"/>
                                        <p:tgtEl>
                                          <p:spTgt spid="1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4" grpId="0" uiExpand="1" build="p" animBg="1"/>
      <p:bldP spid="1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13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050" name="Rectangle 2"/>
          <p:cNvSpPr>
            <a:spLocks noGrp="1" noChangeArrowheads="1"/>
          </p:cNvSpPr>
          <p:nvPr>
            <p:ph type="ctrTitle"/>
          </p:nvPr>
        </p:nvSpPr>
        <p:spPr>
          <a:xfrm>
            <a:off x="4584827" y="3048000"/>
            <a:ext cx="4572227" cy="3047997"/>
          </a:xfrm>
        </p:spPr>
        <p:txBody>
          <a:bodyPr anchor="b">
            <a:noAutofit/>
          </a:bodyPr>
          <a:lstStyle/>
          <a:p>
            <a:pPr marL="182880">
              <a:buClr>
                <a:schemeClr val="accent6">
                  <a:lumMod val="75000"/>
                </a:schemeClr>
              </a:buClr>
              <a:defRPr/>
            </a:pPr>
            <a:r>
              <a:rPr lang="en-US" sz="7200" u="sng" dirty="0">
                <a:latin typeface="Arial" pitchFamily="34" charset="0"/>
                <a:cs typeface="Arial" pitchFamily="34" charset="0"/>
              </a:rPr>
              <a:t>Can You Afford NOT To?</a:t>
            </a:r>
          </a:p>
        </p:txBody>
      </p:sp>
      <p:pic>
        <p:nvPicPr>
          <p:cNvPr id="8" name="Picture 7" descr="A picture containing shape&#10;&#10;Description automatically generated">
            <a:extLst>
              <a:ext uri="{FF2B5EF4-FFF2-40B4-BE49-F238E27FC236}">
                <a16:creationId xmlns:a16="http://schemas.microsoft.com/office/drawing/2014/main" id="{F17F649A-F7A6-40F9-BEE2-6AA63DDA2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3" r="3329"/>
          <a:stretch/>
        </p:blipFill>
        <p:spPr>
          <a:xfrm>
            <a:off x="-11450" y="324199"/>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056" name="Freeform: Shape 137">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8"/>
            <a:ext cx="4571770"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Text Box 8">
            <a:extLst>
              <a:ext uri="{FF2B5EF4-FFF2-40B4-BE49-F238E27FC236}">
                <a16:creationId xmlns:a16="http://schemas.microsoft.com/office/drawing/2014/main" id="{B57AB036-F974-42E9-BCF4-57467EECA824}"/>
              </a:ext>
            </a:extLst>
          </p:cNvPr>
          <p:cNvSpPr txBox="1">
            <a:spLocks noChangeArrowheads="1"/>
          </p:cNvSpPr>
          <p:nvPr/>
        </p:nvSpPr>
        <p:spPr bwMode="auto">
          <a:xfrm>
            <a:off x="4583012" y="-2"/>
            <a:ext cx="4574042" cy="28194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algn="ctr" fontAlgn="auto">
              <a:lnSpc>
                <a:spcPct val="120000"/>
              </a:lnSpc>
              <a:spcBef>
                <a:spcPct val="0"/>
              </a:spcBef>
              <a:spcAft>
                <a:spcPts val="600"/>
              </a:spcAft>
              <a:buClr>
                <a:srgbClr val="0000FF"/>
              </a:buClr>
              <a:buSzPct val="160000"/>
              <a:buNone/>
              <a:defRPr/>
            </a:pPr>
            <a:r>
              <a:rPr lang="en-US" altLang="en-US" sz="2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After looking at the cost of Hell, and comparing it to the cost of getting to Heaven…</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27021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4038600" y="-7535"/>
            <a:ext cx="5105171" cy="1226735"/>
          </a:xfrm>
        </p:spPr>
        <p:txBody>
          <a:bodyPr>
            <a:normAutofit/>
          </a:bodyPr>
          <a:lstStyle/>
          <a:p>
            <a:r>
              <a:rPr lang="en-US" sz="3300" b="1" dirty="0">
                <a:solidFill>
                  <a:schemeClr val="tx1"/>
                </a:solidFill>
              </a:rPr>
              <a:t>Choosing Christ: Physical Blessings</a:t>
            </a:r>
          </a:p>
        </p:txBody>
      </p:sp>
      <p:sp>
        <p:nvSpPr>
          <p:cNvPr id="24" name="Freeform: Shape 23">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rotWithShape="1">
          <a:blip r:embed="rId3">
            <a:extLst>
              <a:ext uri="{28A0092B-C50C-407E-A947-70E740481C1C}">
                <a14:useLocalDpi xmlns:a14="http://schemas.microsoft.com/office/drawing/2010/main" val="0"/>
              </a:ext>
            </a:extLst>
          </a:blip>
          <a:srcRect l="22920" r="27415" b="-2"/>
          <a:stretch/>
        </p:blipFill>
        <p:spPr>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571772" y="1226735"/>
            <a:ext cx="4571999" cy="5631262"/>
          </a:xfrm>
        </p:spPr>
        <p:txBody>
          <a:bodyPr>
            <a:normAutofit lnSpcReduction="10000"/>
          </a:bodyPr>
          <a:lstStyle/>
          <a:p>
            <a:pPr marL="0" indent="0">
              <a:buNone/>
            </a:pPr>
            <a:r>
              <a:rPr lang="de-DE" sz="3600" b="1" dirty="0">
                <a:solidFill>
                  <a:srgbClr val="FFFF00"/>
                </a:solidFill>
              </a:rPr>
              <a:t>The Church</a:t>
            </a:r>
          </a:p>
          <a:p>
            <a:pPr marL="461963" indent="-461963">
              <a:buFont typeface="Wingdings" panose="05000000000000000000" pitchFamily="2" charset="2"/>
              <a:buChar char="v"/>
            </a:pPr>
            <a:r>
              <a:rPr lang="de-DE" sz="3200" b="1" dirty="0"/>
              <a:t>Mark 10:28-30</a:t>
            </a:r>
          </a:p>
          <a:p>
            <a:pPr marL="461963" indent="-461963">
              <a:buFont typeface="Wingdings" panose="05000000000000000000" pitchFamily="2" charset="2"/>
              <a:buChar char="v"/>
            </a:pPr>
            <a:r>
              <a:rPr lang="de-DE" sz="3200" b="1" dirty="0"/>
              <a:t>Galatians 6:2, 10</a:t>
            </a:r>
            <a:r>
              <a:rPr lang="en-US" sz="3200" b="1" dirty="0"/>
              <a:t> </a:t>
            </a:r>
          </a:p>
          <a:p>
            <a:pPr marL="573088" lvl="1" indent="-298450">
              <a:buFont typeface="Wingdings" panose="05000000000000000000" pitchFamily="2" charset="2"/>
              <a:buChar char="q"/>
            </a:pPr>
            <a:r>
              <a:rPr lang="en-US" sz="2800" dirty="0"/>
              <a:t>No matter where we go in this world there is family as the church is a kingdom without borders</a:t>
            </a:r>
          </a:p>
          <a:p>
            <a:pPr marL="573088" lvl="1" indent="-298450">
              <a:buFont typeface="Wingdings" panose="05000000000000000000" pitchFamily="2" charset="2"/>
              <a:buChar char="q"/>
            </a:pPr>
            <a:r>
              <a:rPr lang="en-US" sz="2800" i="1" dirty="0"/>
              <a:t>The body of Christ – Eph. 1:22-23</a:t>
            </a:r>
          </a:p>
          <a:p>
            <a:pPr marL="573088" lvl="1" indent="-298450">
              <a:buFont typeface="Wingdings" panose="05000000000000000000" pitchFamily="2" charset="2"/>
              <a:buChar char="q"/>
            </a:pPr>
            <a:r>
              <a:rPr lang="en-US" sz="2800" dirty="0"/>
              <a:t>We have a family ready to share in our burdens &amp; struggles!</a:t>
            </a:r>
            <a:endParaRPr lang="en-US" sz="1500" dirty="0"/>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20" y="6492872"/>
            <a:ext cx="3516006"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Can You Afford NOT To? (Part 2)</a:t>
            </a:r>
          </a:p>
        </p:txBody>
      </p:sp>
    </p:spTree>
    <p:extLst>
      <p:ext uri="{BB962C8B-B14F-4D97-AF65-F5344CB8AC3E}">
        <p14:creationId xmlns:p14="http://schemas.microsoft.com/office/powerpoint/2010/main" val="3855407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3962400" y="-7535"/>
            <a:ext cx="5181600" cy="1074335"/>
          </a:xfrm>
        </p:spPr>
        <p:txBody>
          <a:bodyPr>
            <a:normAutofit/>
          </a:bodyPr>
          <a:lstStyle/>
          <a:p>
            <a:r>
              <a:rPr lang="en-US" sz="3300" b="1" dirty="0">
                <a:solidFill>
                  <a:schemeClr val="tx1"/>
                </a:solidFill>
              </a:rPr>
              <a:t>Choosing Christ: Physical Blessings</a:t>
            </a:r>
          </a:p>
        </p:txBody>
      </p:sp>
      <p:sp>
        <p:nvSpPr>
          <p:cNvPr id="17"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a:blip r:embed="rId3">
            <a:extLst>
              <a:ext uri="{28A0092B-C50C-407E-A947-70E740481C1C}">
                <a14:useLocalDpi xmlns:a14="http://schemas.microsoft.com/office/drawing/2010/main" val="0"/>
              </a:ext>
            </a:extLst>
          </a:blip>
          <a:srcRect l="25268" r="25268"/>
          <a:stretch/>
        </p:blipFill>
        <p:spPr>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571772" y="1143000"/>
            <a:ext cx="4571752" cy="5714998"/>
          </a:xfrm>
        </p:spPr>
        <p:txBody>
          <a:bodyPr>
            <a:normAutofit/>
          </a:bodyPr>
          <a:lstStyle/>
          <a:p>
            <a:pPr marL="0" indent="0">
              <a:buNone/>
            </a:pPr>
            <a:r>
              <a:rPr lang="de-DE" sz="3600" b="1" dirty="0">
                <a:solidFill>
                  <a:srgbClr val="FFFF00"/>
                </a:solidFill>
              </a:rPr>
              <a:t>Answered Prayers</a:t>
            </a:r>
          </a:p>
          <a:p>
            <a:pPr marL="461963" indent="-461963">
              <a:buFont typeface="Wingdings" panose="05000000000000000000" pitchFamily="2" charset="2"/>
              <a:buChar char="v"/>
            </a:pPr>
            <a:r>
              <a:rPr lang="nn-NO" sz="3200" b="1" dirty="0"/>
              <a:t>I Peter 3:10-12</a:t>
            </a:r>
          </a:p>
          <a:p>
            <a:pPr marL="461963" indent="-461963">
              <a:buFont typeface="Wingdings" panose="05000000000000000000" pitchFamily="2" charset="2"/>
              <a:buChar char="v"/>
            </a:pPr>
            <a:r>
              <a:rPr lang="nn-NO" sz="3200" b="1" dirty="0"/>
              <a:t>I John 5:14</a:t>
            </a:r>
            <a:r>
              <a:rPr lang="en-US" sz="3200" b="1" dirty="0"/>
              <a:t> </a:t>
            </a:r>
          </a:p>
          <a:p>
            <a:pPr marL="573088" lvl="1" indent="-298450">
              <a:buFont typeface="Wingdings" panose="05000000000000000000" pitchFamily="2" charset="2"/>
              <a:buChar char="q"/>
            </a:pPr>
            <a:r>
              <a:rPr lang="en-US" sz="2800" dirty="0"/>
              <a:t>God hears the prayers of the righteous!</a:t>
            </a:r>
          </a:p>
          <a:p>
            <a:endParaRPr lang="en-US" dirty="0"/>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20" y="6500410"/>
            <a:ext cx="3516006"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Can You Afford NOT To? (Part 2)</a:t>
            </a:r>
          </a:p>
        </p:txBody>
      </p:sp>
    </p:spTree>
    <p:extLst>
      <p:ext uri="{BB962C8B-B14F-4D97-AF65-F5344CB8AC3E}">
        <p14:creationId xmlns:p14="http://schemas.microsoft.com/office/powerpoint/2010/main" val="2698763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5EFD0F9-B429-4E77-B179-261A9F55017C}"/>
              </a:ext>
            </a:extLst>
          </p:cNvPr>
          <p:cNvSpPr>
            <a:spLocks noGrp="1"/>
          </p:cNvSpPr>
          <p:nvPr>
            <p:ph type="title"/>
          </p:nvPr>
        </p:nvSpPr>
        <p:spPr>
          <a:xfrm>
            <a:off x="3962400" y="-7535"/>
            <a:ext cx="5181600" cy="1074335"/>
          </a:xfrm>
        </p:spPr>
        <p:txBody>
          <a:bodyPr>
            <a:normAutofit/>
          </a:bodyPr>
          <a:lstStyle/>
          <a:p>
            <a:r>
              <a:rPr lang="en-US" sz="3300" b="1" dirty="0">
                <a:solidFill>
                  <a:schemeClr val="tx1"/>
                </a:solidFill>
              </a:rPr>
              <a:t>Choosing Christ: Physical Blessings</a:t>
            </a:r>
          </a:p>
        </p:txBody>
      </p:sp>
      <p:sp>
        <p:nvSpPr>
          <p:cNvPr id="17"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a:extLst>
              <a:ext uri="{FF2B5EF4-FFF2-40B4-BE49-F238E27FC236}">
                <a16:creationId xmlns:a16="http://schemas.microsoft.com/office/drawing/2014/main" id="{FC0E2E7E-0F13-4931-A9B4-1A942BB362FB}"/>
              </a:ext>
            </a:extLst>
          </p:cNvPr>
          <p:cNvPicPr>
            <a:picLocks noChangeAspect="1"/>
          </p:cNvPicPr>
          <p:nvPr/>
        </p:nvPicPr>
        <p:blipFill>
          <a:blip r:embed="rId3">
            <a:extLst>
              <a:ext uri="{28A0092B-C50C-407E-A947-70E740481C1C}">
                <a14:useLocalDpi xmlns:a14="http://schemas.microsoft.com/office/drawing/2010/main" val="0"/>
              </a:ext>
            </a:extLst>
          </a:blip>
          <a:srcRect l="25143" r="25143"/>
          <a:stretch/>
        </p:blipFill>
        <p:spPr>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0" name="Content Placeholder 9">
            <a:extLst>
              <a:ext uri="{FF2B5EF4-FFF2-40B4-BE49-F238E27FC236}">
                <a16:creationId xmlns:a16="http://schemas.microsoft.com/office/drawing/2014/main" id="{9FED681D-C92B-4E7D-B63A-0B40155FAA95}"/>
              </a:ext>
            </a:extLst>
          </p:cNvPr>
          <p:cNvSpPr>
            <a:spLocks noGrp="1"/>
          </p:cNvSpPr>
          <p:nvPr>
            <p:ph idx="1"/>
          </p:nvPr>
        </p:nvSpPr>
        <p:spPr>
          <a:xfrm>
            <a:off x="4571772" y="1143000"/>
            <a:ext cx="4571752" cy="5714998"/>
          </a:xfrm>
        </p:spPr>
        <p:txBody>
          <a:bodyPr>
            <a:normAutofit lnSpcReduction="10000"/>
          </a:bodyPr>
          <a:lstStyle/>
          <a:p>
            <a:pPr marL="0" indent="0">
              <a:buNone/>
            </a:pPr>
            <a:r>
              <a:rPr lang="de-DE" sz="3600" b="1" dirty="0">
                <a:solidFill>
                  <a:srgbClr val="FFFF00"/>
                </a:solidFill>
              </a:rPr>
              <a:t>Necessities of Life</a:t>
            </a:r>
          </a:p>
          <a:p>
            <a:pPr marL="461963" indent="-461963">
              <a:buFont typeface="Wingdings" panose="05000000000000000000" pitchFamily="2" charset="2"/>
              <a:buChar char="v"/>
            </a:pPr>
            <a:r>
              <a:rPr lang="nn-NO" sz="3200" b="1" dirty="0"/>
              <a:t>Matthew 6:25-34</a:t>
            </a:r>
          </a:p>
          <a:p>
            <a:pPr marL="461963" indent="-461963">
              <a:buFont typeface="Wingdings" panose="05000000000000000000" pitchFamily="2" charset="2"/>
              <a:buChar char="v"/>
            </a:pPr>
            <a:r>
              <a:rPr lang="nn-NO" sz="3200" b="1" dirty="0"/>
              <a:t>Acts 11:27-30</a:t>
            </a:r>
            <a:r>
              <a:rPr lang="en-US" sz="3200" b="1" dirty="0"/>
              <a:t> </a:t>
            </a:r>
          </a:p>
          <a:p>
            <a:pPr marL="573088" lvl="1" indent="-298450">
              <a:buFont typeface="Wingdings" panose="05000000000000000000" pitchFamily="2" charset="2"/>
              <a:buChar char="q"/>
            </a:pPr>
            <a:r>
              <a:rPr lang="en-US" sz="2800" dirty="0"/>
              <a:t>Jesus said if His followers seek Him first the necessities of life will be taken care of</a:t>
            </a:r>
          </a:p>
          <a:p>
            <a:pPr marL="573088" lvl="1" indent="-298450">
              <a:buFont typeface="Wingdings" panose="05000000000000000000" pitchFamily="2" charset="2"/>
              <a:buChar char="q"/>
            </a:pPr>
            <a:r>
              <a:rPr lang="en-US" sz="2800" dirty="0"/>
              <a:t>Psalm 37:25</a:t>
            </a:r>
          </a:p>
          <a:p>
            <a:pPr marL="573088" lvl="1" indent="-298450">
              <a:buFont typeface="Wingdings" panose="05000000000000000000" pitchFamily="2" charset="2"/>
              <a:buChar char="q"/>
            </a:pPr>
            <a:r>
              <a:rPr lang="en-US" sz="2800" dirty="0"/>
              <a:t>When there was a famine throughout Judea, saints from all over the Roman provinces sent relief</a:t>
            </a:r>
            <a:endParaRPr lang="en-US" dirty="0"/>
          </a:p>
        </p:txBody>
      </p:sp>
      <p:sp>
        <p:nvSpPr>
          <p:cNvPr id="4" name="Footer Placeholder 3">
            <a:extLst>
              <a:ext uri="{FF2B5EF4-FFF2-40B4-BE49-F238E27FC236}">
                <a16:creationId xmlns:a16="http://schemas.microsoft.com/office/drawing/2014/main" id="{D8DA6D19-66D5-4163-AA9B-0C27DDE27BEE}"/>
              </a:ext>
            </a:extLst>
          </p:cNvPr>
          <p:cNvSpPr>
            <a:spLocks noGrp="1"/>
          </p:cNvSpPr>
          <p:nvPr>
            <p:ph type="ftr" sz="quarter" idx="11"/>
          </p:nvPr>
        </p:nvSpPr>
        <p:spPr>
          <a:xfrm>
            <a:off x="20" y="6500410"/>
            <a:ext cx="3516006"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Can You Afford NOT To? (Part 2)</a:t>
            </a:r>
          </a:p>
        </p:txBody>
      </p:sp>
    </p:spTree>
    <p:extLst>
      <p:ext uri="{BB962C8B-B14F-4D97-AF65-F5344CB8AC3E}">
        <p14:creationId xmlns:p14="http://schemas.microsoft.com/office/powerpoint/2010/main" val="3171577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vorite Font Theme">
      <a:majorFont>
        <a:latin typeface="Arial"/>
        <a:ea typeface=""/>
        <a:cs typeface=""/>
      </a:majorFont>
      <a:minorFont>
        <a:latin typeface="Tahoma"/>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1_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vorite Font Theme">
      <a:majorFont>
        <a:latin typeface="Arial"/>
        <a:ea typeface=""/>
        <a:cs typeface=""/>
      </a:majorFont>
      <a:minorFont>
        <a:latin typeface="Tahoma"/>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1331</Words>
  <Application>Microsoft Office PowerPoint</Application>
  <PresentationFormat>On-screen Show (4:3)</PresentationFormat>
  <Paragraphs>164</Paragraphs>
  <Slides>23</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Ameretto</vt:lpstr>
      <vt:lpstr>Arial</vt:lpstr>
      <vt:lpstr>Calibri</vt:lpstr>
      <vt:lpstr>Calisto MT</vt:lpstr>
      <vt:lpstr>Digital-7</vt:lpstr>
      <vt:lpstr>Rockwell Extra Bold</vt:lpstr>
      <vt:lpstr>Tahoma</vt:lpstr>
      <vt:lpstr>Times New Roman</vt:lpstr>
      <vt:lpstr>Wingdings</vt:lpstr>
      <vt:lpstr>1_eye</vt:lpstr>
      <vt:lpstr>Wood Type</vt:lpstr>
      <vt:lpstr>1_Wood Type</vt:lpstr>
      <vt:lpstr>Can You Afford NOT To?</vt:lpstr>
      <vt:lpstr>Intro</vt:lpstr>
      <vt:lpstr>Intro</vt:lpstr>
      <vt:lpstr>Intro</vt:lpstr>
      <vt:lpstr>The Reviews Are In!</vt:lpstr>
      <vt:lpstr>Can You Afford NOT To?</vt:lpstr>
      <vt:lpstr>Choosing Christ: Physical Blessings</vt:lpstr>
      <vt:lpstr>Choosing Christ: Physical Blessings</vt:lpstr>
      <vt:lpstr>Choosing Christ: Physical Blessings</vt:lpstr>
      <vt:lpstr>Can you afford NOT to be in the body of Christ?</vt:lpstr>
      <vt:lpstr>Choosing Heaven: Eternal Blessings</vt:lpstr>
      <vt:lpstr>Choosing Heaven: Eternal Blessings</vt:lpstr>
      <vt:lpstr>Choosing Heaven: Eternal Blessings</vt:lpstr>
      <vt:lpstr>Choosing Heaven: Eternal Blessings</vt:lpstr>
      <vt:lpstr>Choosing Heaven: Eternal Blessings</vt:lpstr>
      <vt:lpstr>The Reviews Are In!</vt:lpstr>
      <vt:lpstr>Can you afford NOT to be given the right to the Tree of Life in the Paradise of God?</vt:lpstr>
      <vt:lpstr>Choosing Heaven: Physical Costs</vt:lpstr>
      <vt:lpstr>Choosing Heaven: Physical Costs</vt:lpstr>
      <vt:lpstr>Choosing Heaven: Physical Costs</vt:lpstr>
      <vt:lpstr>If you die as you now live, or if the Lord comes and finds you as you are now, where will you spend your eternity?</vt:lpstr>
      <vt:lpstr>Can you afford NOT to  become A Christian?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Afford NOT To? (Part 2)</dc:title>
  <dc:subject>11/14/2021</dc:subject>
  <dc:creator>DarkWolf</dc:creator>
  <cp:lastModifiedBy>DarkWolf</cp:lastModifiedBy>
  <cp:revision>32</cp:revision>
  <dcterms:created xsi:type="dcterms:W3CDTF">2019-06-13T21:10:56Z</dcterms:created>
  <dcterms:modified xsi:type="dcterms:W3CDTF">2021-11-14T14:53:03Z</dcterms:modified>
</cp:coreProperties>
</file>