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3965" r:id="rId10"/>
    <p:sldMasterId id="2147483977" r:id="rId11"/>
  </p:sldMasterIdLst>
  <p:notesMasterIdLst>
    <p:notesMasterId r:id="rId31"/>
  </p:notesMasterIdLst>
  <p:handoutMasterIdLst>
    <p:handoutMasterId r:id="rId32"/>
  </p:handoutMasterIdLst>
  <p:sldIdLst>
    <p:sldId id="256" r:id="rId12"/>
    <p:sldId id="523" r:id="rId13"/>
    <p:sldId id="374" r:id="rId14"/>
    <p:sldId id="651" r:id="rId15"/>
    <p:sldId id="662" r:id="rId16"/>
    <p:sldId id="494" r:id="rId17"/>
    <p:sldId id="515" r:id="rId18"/>
    <p:sldId id="666" r:id="rId19"/>
    <p:sldId id="516" r:id="rId20"/>
    <p:sldId id="517" r:id="rId21"/>
    <p:sldId id="524" r:id="rId22"/>
    <p:sldId id="653" r:id="rId23"/>
    <p:sldId id="664" r:id="rId24"/>
    <p:sldId id="525" r:id="rId25"/>
    <p:sldId id="656" r:id="rId26"/>
    <p:sldId id="335" r:id="rId27"/>
    <p:sldId id="658" r:id="rId28"/>
    <p:sldId id="660" r:id="rId29"/>
    <p:sldId id="649" r:id="rId30"/>
  </p:sldIdLst>
  <p:sldSz cx="9144000" cy="6858000" type="screen4x3"/>
  <p:notesSz cx="6858000" cy="9144000"/>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C"/>
    <a:srgbClr val="0000FF"/>
    <a:srgbClr val="FFCCFF"/>
    <a:srgbClr val="66FFFF"/>
    <a:srgbClr val="FFFF00"/>
    <a:srgbClr val="CCFF33"/>
    <a:srgbClr val="FF0066"/>
    <a:srgbClr val="FFFFFF"/>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017B7-2CB9-4B1F-A6EA-58CDAD7048FA}" v="577" dt="2021-01-22T22:19:59.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09" autoAdjust="0"/>
  </p:normalViewPr>
  <p:slideViewPr>
    <p:cSldViewPr snapToObjects="1">
      <p:cViewPr varScale="1">
        <p:scale>
          <a:sx n="71" d="100"/>
          <a:sy n="71" d="100"/>
        </p:scale>
        <p:origin x="113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48E017B7-2CB9-4B1F-A6EA-58CDAD7048FA}"/>
    <pc:docChg chg="undo custSel mod addSld delSld modSld">
      <pc:chgData name="Nathan Morrison" userId="a8088875ec538e5b" providerId="LiveId" clId="{48E017B7-2CB9-4B1F-A6EA-58CDAD7048FA}" dt="2021-01-22T22:20:38.665" v="1051" actId="1076"/>
      <pc:docMkLst>
        <pc:docMk/>
      </pc:docMkLst>
      <pc:sldChg chg="addSp delSp modSp mod modClrScheme chgLayout modNotesTx">
        <pc:chgData name="Nathan Morrison" userId="a8088875ec538e5b" providerId="LiveId" clId="{48E017B7-2CB9-4B1F-A6EA-58CDAD7048FA}" dt="2021-01-21T21:26:09.658" v="89" actId="403"/>
        <pc:sldMkLst>
          <pc:docMk/>
          <pc:sldMk cId="0" sldId="256"/>
        </pc:sldMkLst>
        <pc:spChg chg="add del mod">
          <ac:chgData name="Nathan Morrison" userId="a8088875ec538e5b" providerId="LiveId" clId="{48E017B7-2CB9-4B1F-A6EA-58CDAD7048FA}" dt="2021-01-21T21:25:12.158" v="71" actId="21"/>
          <ac:spMkLst>
            <pc:docMk/>
            <pc:sldMk cId="0" sldId="256"/>
            <ac:spMk id="72" creationId="{369EF92E-3CEC-4B32-B807-666B33FA9DF1}"/>
          </ac:spMkLst>
        </pc:spChg>
        <pc:spChg chg="mod">
          <ac:chgData name="Nathan Morrison" userId="a8088875ec538e5b" providerId="LiveId" clId="{48E017B7-2CB9-4B1F-A6EA-58CDAD7048FA}" dt="2021-01-21T21:26:09.658" v="89" actId="403"/>
          <ac:spMkLst>
            <pc:docMk/>
            <pc:sldMk cId="0" sldId="256"/>
            <ac:spMk id="10242" creationId="{00000000-0000-0000-0000-000000000000}"/>
          </ac:spMkLst>
        </pc:spChg>
        <pc:spChg chg="mod ord">
          <ac:chgData name="Nathan Morrison" userId="a8088875ec538e5b" providerId="LiveId" clId="{48E017B7-2CB9-4B1F-A6EA-58CDAD7048FA}" dt="2021-01-21T21:26:00.894" v="86" actId="14100"/>
          <ac:spMkLst>
            <pc:docMk/>
            <pc:sldMk cId="0" sldId="256"/>
            <ac:spMk id="10243" creationId="{00000000-0000-0000-0000-000000000000}"/>
          </ac:spMkLst>
        </pc:spChg>
        <pc:picChg chg="mod">
          <ac:chgData name="Nathan Morrison" userId="a8088875ec538e5b" providerId="LiveId" clId="{48E017B7-2CB9-4B1F-A6EA-58CDAD7048FA}" dt="2021-01-21T21:25:29.722" v="75" actId="1076"/>
          <ac:picMkLst>
            <pc:docMk/>
            <pc:sldMk cId="0" sldId="256"/>
            <ac:picMk id="4" creationId="{00000000-0000-0000-0000-000000000000}"/>
          </ac:picMkLst>
        </pc:picChg>
      </pc:sldChg>
      <pc:sldChg chg="modSp modTransition">
        <pc:chgData name="Nathan Morrison" userId="a8088875ec538e5b" providerId="LiveId" clId="{48E017B7-2CB9-4B1F-A6EA-58CDAD7048FA}" dt="2021-01-22T20:01:03.803" v="684"/>
        <pc:sldMkLst>
          <pc:docMk/>
          <pc:sldMk cId="0" sldId="335"/>
        </pc:sldMkLst>
        <pc:spChg chg="mod">
          <ac:chgData name="Nathan Morrison" userId="a8088875ec538e5b" providerId="LiveId" clId="{48E017B7-2CB9-4B1F-A6EA-58CDAD7048FA}" dt="2021-01-22T19:46:50.223" v="593" actId="20577"/>
          <ac:spMkLst>
            <pc:docMk/>
            <pc:sldMk cId="0" sldId="335"/>
            <ac:spMk id="9" creationId="{00000000-0000-0000-0000-000000000000}"/>
          </ac:spMkLst>
        </pc:spChg>
      </pc:sldChg>
      <pc:sldChg chg="addSp delSp modSp mod modTransition delAnim modAnim modNotesTx">
        <pc:chgData name="Nathan Morrison" userId="a8088875ec538e5b" providerId="LiveId" clId="{48E017B7-2CB9-4B1F-A6EA-58CDAD7048FA}" dt="2021-01-22T21:44:35.716" v="759" actId="1076"/>
        <pc:sldMkLst>
          <pc:docMk/>
          <pc:sldMk cId="0" sldId="374"/>
        </pc:sldMkLst>
        <pc:spChg chg="del">
          <ac:chgData name="Nathan Morrison" userId="a8088875ec538e5b" providerId="LiveId" clId="{48E017B7-2CB9-4B1F-A6EA-58CDAD7048FA}" dt="2021-01-21T21:26:50.158" v="94" actId="21"/>
          <ac:spMkLst>
            <pc:docMk/>
            <pc:sldMk cId="0" sldId="374"/>
            <ac:spMk id="8" creationId="{00000000-0000-0000-0000-000000000000}"/>
          </ac:spMkLst>
        </pc:spChg>
        <pc:spChg chg="mod">
          <ac:chgData name="Nathan Morrison" userId="a8088875ec538e5b" providerId="LiveId" clId="{48E017B7-2CB9-4B1F-A6EA-58CDAD7048FA}" dt="2021-01-22T21:44:29.116" v="758" actId="1076"/>
          <ac:spMkLst>
            <pc:docMk/>
            <pc:sldMk cId="0" sldId="374"/>
            <ac:spMk id="11" creationId="{00000000-0000-0000-0000-000000000000}"/>
          </ac:spMkLst>
        </pc:spChg>
        <pc:spChg chg="del">
          <ac:chgData name="Nathan Morrison" userId="a8088875ec538e5b" providerId="LiveId" clId="{48E017B7-2CB9-4B1F-A6EA-58CDAD7048FA}" dt="2021-01-21T21:26:42.544" v="92" actId="21"/>
          <ac:spMkLst>
            <pc:docMk/>
            <pc:sldMk cId="0" sldId="374"/>
            <ac:spMk id="13" creationId="{00000000-0000-0000-0000-000000000000}"/>
          </ac:spMkLst>
        </pc:spChg>
        <pc:spChg chg="mod">
          <ac:chgData name="Nathan Morrison" userId="a8088875ec538e5b" providerId="LiveId" clId="{48E017B7-2CB9-4B1F-A6EA-58CDAD7048FA}" dt="2021-01-21T21:02:04.011" v="68"/>
          <ac:spMkLst>
            <pc:docMk/>
            <pc:sldMk cId="0" sldId="374"/>
            <ac:spMk id="16" creationId="{F173BC3E-DF7D-4DEC-8440-DD4F192DCC08}"/>
          </ac:spMkLst>
        </pc:spChg>
        <pc:spChg chg="del">
          <ac:chgData name="Nathan Morrison" userId="a8088875ec538e5b" providerId="LiveId" clId="{48E017B7-2CB9-4B1F-A6EA-58CDAD7048FA}" dt="2021-01-21T21:26:46.548" v="93" actId="21"/>
          <ac:spMkLst>
            <pc:docMk/>
            <pc:sldMk cId="0" sldId="374"/>
            <ac:spMk id="17" creationId="{00000000-0000-0000-0000-000000000000}"/>
          </ac:spMkLst>
        </pc:spChg>
        <pc:spChg chg="del">
          <ac:chgData name="Nathan Morrison" userId="a8088875ec538e5b" providerId="LiveId" clId="{48E017B7-2CB9-4B1F-A6EA-58CDAD7048FA}" dt="2021-01-21T21:26:59.940" v="95" actId="21"/>
          <ac:spMkLst>
            <pc:docMk/>
            <pc:sldMk cId="0" sldId="374"/>
            <ac:spMk id="18" creationId="{00000000-0000-0000-0000-000000000000}"/>
          </ac:spMkLst>
        </pc:spChg>
        <pc:spChg chg="mod">
          <ac:chgData name="Nathan Morrison" userId="a8088875ec538e5b" providerId="LiveId" clId="{48E017B7-2CB9-4B1F-A6EA-58CDAD7048FA}" dt="2021-01-21T21:02:04.011" v="68"/>
          <ac:spMkLst>
            <pc:docMk/>
            <pc:sldMk cId="0" sldId="374"/>
            <ac:spMk id="19" creationId="{4A85C5D8-F208-4424-8371-C47CBDCD357E}"/>
          </ac:spMkLst>
        </pc:spChg>
        <pc:spChg chg="mod">
          <ac:chgData name="Nathan Morrison" userId="a8088875ec538e5b" providerId="LiveId" clId="{48E017B7-2CB9-4B1F-A6EA-58CDAD7048FA}" dt="2021-01-21T21:31:39.277" v="155" actId="1076"/>
          <ac:spMkLst>
            <pc:docMk/>
            <pc:sldMk cId="0" sldId="374"/>
            <ac:spMk id="22" creationId="{A0114FA7-15FF-40D1-B3F8-B2EDD730FFAC}"/>
          </ac:spMkLst>
        </pc:spChg>
        <pc:spChg chg="mod">
          <ac:chgData name="Nathan Morrison" userId="a8088875ec538e5b" providerId="LiveId" clId="{48E017B7-2CB9-4B1F-A6EA-58CDAD7048FA}" dt="2021-01-21T21:31:39.277" v="155" actId="1076"/>
          <ac:spMkLst>
            <pc:docMk/>
            <pc:sldMk cId="0" sldId="374"/>
            <ac:spMk id="23" creationId="{578B7717-42D9-4948-B7A1-BC41808415C3}"/>
          </ac:spMkLst>
        </pc:spChg>
        <pc:spChg chg="add mod">
          <ac:chgData name="Nathan Morrison" userId="a8088875ec538e5b" providerId="LiveId" clId="{48E017B7-2CB9-4B1F-A6EA-58CDAD7048FA}" dt="2021-01-22T21:44:35.716" v="759" actId="1076"/>
          <ac:spMkLst>
            <pc:docMk/>
            <pc:sldMk cId="0" sldId="374"/>
            <ac:spMk id="24" creationId="{815BDED3-CBC7-49B7-98E2-9EB44BAB0A2A}"/>
          </ac:spMkLst>
        </pc:spChg>
        <pc:spChg chg="mod">
          <ac:chgData name="Nathan Morrison" userId="a8088875ec538e5b" providerId="LiveId" clId="{48E017B7-2CB9-4B1F-A6EA-58CDAD7048FA}" dt="2021-01-21T21:30:45.473" v="149" actId="121"/>
          <ac:spMkLst>
            <pc:docMk/>
            <pc:sldMk cId="0" sldId="374"/>
            <ac:spMk id="14338" creationId="{00000000-0000-0000-0000-000000000000}"/>
          </ac:spMkLst>
        </pc:spChg>
        <pc:grpChg chg="del">
          <ac:chgData name="Nathan Morrison" userId="a8088875ec538e5b" providerId="LiveId" clId="{48E017B7-2CB9-4B1F-A6EA-58CDAD7048FA}" dt="2021-01-21T21:02:02.452" v="67" actId="21"/>
          <ac:grpSpMkLst>
            <pc:docMk/>
            <pc:sldMk cId="0" sldId="374"/>
            <ac:grpSpMk id="7" creationId="{00000000-0000-0000-0000-000000000000}"/>
          </ac:grpSpMkLst>
        </pc:grpChg>
        <pc:grpChg chg="add del mod">
          <ac:chgData name="Nathan Morrison" userId="a8088875ec538e5b" providerId="LiveId" clId="{48E017B7-2CB9-4B1F-A6EA-58CDAD7048FA}" dt="2021-01-21T21:27:07.400" v="96" actId="21"/>
          <ac:grpSpMkLst>
            <pc:docMk/>
            <pc:sldMk cId="0" sldId="374"/>
            <ac:grpSpMk id="14" creationId="{BC422041-6414-483B-80B0-35553B9E24C5}"/>
          </ac:grpSpMkLst>
        </pc:grpChg>
        <pc:grpChg chg="add mod">
          <ac:chgData name="Nathan Morrison" userId="a8088875ec538e5b" providerId="LiveId" clId="{48E017B7-2CB9-4B1F-A6EA-58CDAD7048FA}" dt="2021-01-21T21:31:39.277" v="155" actId="1076"/>
          <ac:grpSpMkLst>
            <pc:docMk/>
            <pc:sldMk cId="0" sldId="374"/>
            <ac:grpSpMk id="20" creationId="{1887C756-27FC-4D9B-8F52-B80B37162B06}"/>
          </ac:grpSpMkLst>
        </pc:grpChg>
        <pc:picChg chg="del">
          <ac:chgData name="Nathan Morrison" userId="a8088875ec538e5b" providerId="LiveId" clId="{48E017B7-2CB9-4B1F-A6EA-58CDAD7048FA}" dt="2021-01-21T21:26:59.940" v="95" actId="21"/>
          <ac:picMkLst>
            <pc:docMk/>
            <pc:sldMk cId="0" sldId="374"/>
            <ac:picMk id="2" creationId="{00000000-0000-0000-0000-000000000000}"/>
          </ac:picMkLst>
        </pc:picChg>
        <pc:picChg chg="mod">
          <ac:chgData name="Nathan Morrison" userId="a8088875ec538e5b" providerId="LiveId" clId="{48E017B7-2CB9-4B1F-A6EA-58CDAD7048FA}" dt="2021-01-21T21:02:04.011" v="68"/>
          <ac:picMkLst>
            <pc:docMk/>
            <pc:sldMk cId="0" sldId="374"/>
            <ac:picMk id="15" creationId="{95BC0F74-C460-4C7B-A5B1-BDDE184471C2}"/>
          </ac:picMkLst>
        </pc:picChg>
        <pc:picChg chg="mod">
          <ac:chgData name="Nathan Morrison" userId="a8088875ec538e5b" providerId="LiveId" clId="{48E017B7-2CB9-4B1F-A6EA-58CDAD7048FA}" dt="2021-01-21T21:31:39.277" v="155" actId="1076"/>
          <ac:picMkLst>
            <pc:docMk/>
            <pc:sldMk cId="0" sldId="374"/>
            <ac:picMk id="21" creationId="{3D6B06FF-44FB-472E-A09D-46D63C121AEC}"/>
          </ac:picMkLst>
        </pc:picChg>
      </pc:sldChg>
      <pc:sldChg chg="del">
        <pc:chgData name="Nathan Morrison" userId="a8088875ec538e5b" providerId="LiveId" clId="{48E017B7-2CB9-4B1F-A6EA-58CDAD7048FA}" dt="2021-01-21T20:55:59.850" v="8" actId="47"/>
        <pc:sldMkLst>
          <pc:docMk/>
          <pc:sldMk cId="4131124021" sldId="490"/>
        </pc:sldMkLst>
      </pc:sldChg>
      <pc:sldChg chg="modSp mod modTransition modAnim">
        <pc:chgData name="Nathan Morrison" userId="a8088875ec538e5b" providerId="LiveId" clId="{48E017B7-2CB9-4B1F-A6EA-58CDAD7048FA}" dt="2021-01-21T21:41:29.121" v="246"/>
        <pc:sldMkLst>
          <pc:docMk/>
          <pc:sldMk cId="1663307910" sldId="494"/>
        </pc:sldMkLst>
        <pc:spChg chg="mod">
          <ac:chgData name="Nathan Morrison" userId="a8088875ec538e5b" providerId="LiveId" clId="{48E017B7-2CB9-4B1F-A6EA-58CDAD7048FA}" dt="2021-01-21T21:38:32.866" v="205" actId="122"/>
          <ac:spMkLst>
            <pc:docMk/>
            <pc:sldMk cId="1663307910" sldId="494"/>
            <ac:spMk id="10" creationId="{00000000-0000-0000-0000-000000000000}"/>
          </ac:spMkLst>
        </pc:spChg>
        <pc:spChg chg="mod">
          <ac:chgData name="Nathan Morrison" userId="a8088875ec538e5b" providerId="LiveId" clId="{48E017B7-2CB9-4B1F-A6EA-58CDAD7048FA}" dt="2021-01-21T21:39:05.117" v="216" actId="1076"/>
          <ac:spMkLst>
            <pc:docMk/>
            <pc:sldMk cId="1663307910" sldId="494"/>
            <ac:spMk id="11" creationId="{00000000-0000-0000-0000-000000000000}"/>
          </ac:spMkLst>
        </pc:spChg>
        <pc:spChg chg="mod">
          <ac:chgData name="Nathan Morrison" userId="a8088875ec538e5b" providerId="LiveId" clId="{48E017B7-2CB9-4B1F-A6EA-58CDAD7048FA}" dt="2021-01-21T21:39:54.476" v="225" actId="1076"/>
          <ac:spMkLst>
            <pc:docMk/>
            <pc:sldMk cId="1663307910" sldId="494"/>
            <ac:spMk id="12" creationId="{00000000-0000-0000-0000-000000000000}"/>
          </ac:spMkLst>
        </pc:spChg>
        <pc:spChg chg="mod">
          <ac:chgData name="Nathan Morrison" userId="a8088875ec538e5b" providerId="LiveId" clId="{48E017B7-2CB9-4B1F-A6EA-58CDAD7048FA}" dt="2021-01-21T21:40:32.649" v="234" actId="20577"/>
          <ac:spMkLst>
            <pc:docMk/>
            <pc:sldMk cId="1663307910" sldId="494"/>
            <ac:spMk id="13" creationId="{00000000-0000-0000-0000-000000000000}"/>
          </ac:spMkLst>
        </pc:spChg>
        <pc:spChg chg="mod">
          <ac:chgData name="Nathan Morrison" userId="a8088875ec538e5b" providerId="LiveId" clId="{48E017B7-2CB9-4B1F-A6EA-58CDAD7048FA}" dt="2021-01-21T21:39:48.647" v="224" actId="14100"/>
          <ac:spMkLst>
            <pc:docMk/>
            <pc:sldMk cId="1663307910" sldId="494"/>
            <ac:spMk id="14339" creationId="{00000000-0000-0000-0000-000000000000}"/>
          </ac:spMkLst>
        </pc:spChg>
      </pc:sldChg>
      <pc:sldChg chg="del">
        <pc:chgData name="Nathan Morrison" userId="a8088875ec538e5b" providerId="LiveId" clId="{48E017B7-2CB9-4B1F-A6EA-58CDAD7048FA}" dt="2021-01-21T20:59:57.284" v="28" actId="47"/>
        <pc:sldMkLst>
          <pc:docMk/>
          <pc:sldMk cId="3325777979" sldId="501"/>
        </pc:sldMkLst>
      </pc:sldChg>
      <pc:sldChg chg="delSp modSp del mod delAnim">
        <pc:chgData name="Nathan Morrison" userId="a8088875ec538e5b" providerId="LiveId" clId="{48E017B7-2CB9-4B1F-A6EA-58CDAD7048FA}" dt="2021-01-22T19:55:19.549" v="683" actId="47"/>
        <pc:sldMkLst>
          <pc:docMk/>
          <pc:sldMk cId="2371368839" sldId="508"/>
        </pc:sldMkLst>
        <pc:spChg chg="del">
          <ac:chgData name="Nathan Morrison" userId="a8088875ec538e5b" providerId="LiveId" clId="{48E017B7-2CB9-4B1F-A6EA-58CDAD7048FA}" dt="2021-01-22T19:52:30.476" v="654" actId="21"/>
          <ac:spMkLst>
            <pc:docMk/>
            <pc:sldMk cId="2371368839" sldId="508"/>
            <ac:spMk id="9" creationId="{00000000-0000-0000-0000-000000000000}"/>
          </ac:spMkLst>
        </pc:spChg>
        <pc:spChg chg="mod">
          <ac:chgData name="Nathan Morrison" userId="a8088875ec538e5b" providerId="LiveId" clId="{48E017B7-2CB9-4B1F-A6EA-58CDAD7048FA}" dt="2021-01-22T19:53:15.366" v="663" actId="179"/>
          <ac:spMkLst>
            <pc:docMk/>
            <pc:sldMk cId="2371368839" sldId="508"/>
            <ac:spMk id="11" creationId="{00000000-0000-0000-0000-000000000000}"/>
          </ac:spMkLst>
        </pc:spChg>
        <pc:grpChg chg="del">
          <ac:chgData name="Nathan Morrison" userId="a8088875ec538e5b" providerId="LiveId" clId="{48E017B7-2CB9-4B1F-A6EA-58CDAD7048FA}" dt="2021-01-22T19:52:37.103" v="656" actId="21"/>
          <ac:grpSpMkLst>
            <pc:docMk/>
            <pc:sldMk cId="2371368839" sldId="508"/>
            <ac:grpSpMk id="8" creationId="{00000000-0000-0000-0000-000000000000}"/>
          </ac:grpSpMkLst>
        </pc:grpChg>
      </pc:sldChg>
      <pc:sldChg chg="addSp delSp modSp mod modTransition delAnim modAnim">
        <pc:chgData name="Nathan Morrison" userId="a8088875ec538e5b" providerId="LiveId" clId="{48E017B7-2CB9-4B1F-A6EA-58CDAD7048FA}" dt="2021-01-22T22:05:08.935" v="979"/>
        <pc:sldMkLst>
          <pc:docMk/>
          <pc:sldMk cId="2505627458" sldId="515"/>
        </pc:sldMkLst>
        <pc:spChg chg="add del mod">
          <ac:chgData name="Nathan Morrison" userId="a8088875ec538e5b" providerId="LiveId" clId="{48E017B7-2CB9-4B1F-A6EA-58CDAD7048FA}" dt="2021-01-22T22:02:34.609" v="849" actId="478"/>
          <ac:spMkLst>
            <pc:docMk/>
            <pc:sldMk cId="2505627458" sldId="515"/>
            <ac:spMk id="2" creationId="{B71DDBCF-5C10-47F6-B112-E9CDA03E7164}"/>
          </ac:spMkLst>
        </pc:spChg>
        <pc:spChg chg="del mod">
          <ac:chgData name="Nathan Morrison" userId="a8088875ec538e5b" providerId="LiveId" clId="{48E017B7-2CB9-4B1F-A6EA-58CDAD7048FA}" dt="2021-01-21T21:47:08.174" v="298" actId="21"/>
          <ac:spMkLst>
            <pc:docMk/>
            <pc:sldMk cId="2505627458" sldId="515"/>
            <ac:spMk id="8" creationId="{00000000-0000-0000-0000-000000000000}"/>
          </ac:spMkLst>
        </pc:spChg>
        <pc:spChg chg="add del mod">
          <ac:chgData name="Nathan Morrison" userId="a8088875ec538e5b" providerId="LiveId" clId="{48E017B7-2CB9-4B1F-A6EA-58CDAD7048FA}" dt="2021-01-22T21:56:44.785" v="798" actId="21"/>
          <ac:spMkLst>
            <pc:docMk/>
            <pc:sldMk cId="2505627458" sldId="515"/>
            <ac:spMk id="9" creationId="{34CC9A41-DCD9-4F24-ABBF-7A3D794B7263}"/>
          </ac:spMkLst>
        </pc:spChg>
        <pc:spChg chg="mod">
          <ac:chgData name="Nathan Morrison" userId="a8088875ec538e5b" providerId="LiveId" clId="{48E017B7-2CB9-4B1F-A6EA-58CDAD7048FA}" dt="2021-01-22T22:03:39.087" v="862" actId="1076"/>
          <ac:spMkLst>
            <pc:docMk/>
            <pc:sldMk cId="2505627458" sldId="515"/>
            <ac:spMk id="10" creationId="{00000000-0000-0000-0000-000000000000}"/>
          </ac:spMkLst>
        </pc:spChg>
        <pc:spChg chg="add del mod">
          <ac:chgData name="Nathan Morrison" userId="a8088875ec538e5b" providerId="LiveId" clId="{48E017B7-2CB9-4B1F-A6EA-58CDAD7048FA}" dt="2021-01-22T22:02:41.303" v="852" actId="478"/>
          <ac:spMkLst>
            <pc:docMk/>
            <pc:sldMk cId="2505627458" sldId="515"/>
            <ac:spMk id="11" creationId="{66DF8009-D3D0-468E-9152-422033181890}"/>
          </ac:spMkLst>
        </pc:spChg>
        <pc:spChg chg="mod">
          <ac:chgData name="Nathan Morrison" userId="a8088875ec538e5b" providerId="LiveId" clId="{48E017B7-2CB9-4B1F-A6EA-58CDAD7048FA}" dt="2021-01-22T21:57:42.700" v="801" actId="14100"/>
          <ac:spMkLst>
            <pc:docMk/>
            <pc:sldMk cId="2505627458" sldId="515"/>
            <ac:spMk id="12" creationId="{00000000-0000-0000-0000-000000000000}"/>
          </ac:spMkLst>
        </pc:spChg>
        <pc:spChg chg="mod">
          <ac:chgData name="Nathan Morrison" userId="a8088875ec538e5b" providerId="LiveId" clId="{48E017B7-2CB9-4B1F-A6EA-58CDAD7048FA}" dt="2021-01-22T21:56:34.878" v="796" actId="404"/>
          <ac:spMkLst>
            <pc:docMk/>
            <pc:sldMk cId="2505627458" sldId="515"/>
            <ac:spMk id="14338" creationId="{00000000-0000-0000-0000-000000000000}"/>
          </ac:spMkLst>
        </pc:spChg>
        <pc:spChg chg="mod">
          <ac:chgData name="Nathan Morrison" userId="a8088875ec538e5b" providerId="LiveId" clId="{48E017B7-2CB9-4B1F-A6EA-58CDAD7048FA}" dt="2021-01-21T21:41:48.045" v="249" actId="14100"/>
          <ac:spMkLst>
            <pc:docMk/>
            <pc:sldMk cId="2505627458" sldId="515"/>
            <ac:spMk id="14339" creationId="{00000000-0000-0000-0000-000000000000}"/>
          </ac:spMkLst>
        </pc:spChg>
        <pc:picChg chg="add del mod">
          <ac:chgData name="Nathan Morrison" userId="a8088875ec538e5b" providerId="LiveId" clId="{48E017B7-2CB9-4B1F-A6EA-58CDAD7048FA}" dt="2021-01-22T22:02:37.143" v="850" actId="478"/>
          <ac:picMkLst>
            <pc:docMk/>
            <pc:sldMk cId="2505627458" sldId="515"/>
            <ac:picMk id="4" creationId="{BBC23126-7E41-4C5A-A2F1-56EA8ACDF0D0}"/>
          </ac:picMkLst>
        </pc:picChg>
        <pc:picChg chg="add mod">
          <ac:chgData name="Nathan Morrison" userId="a8088875ec538e5b" providerId="LiveId" clId="{48E017B7-2CB9-4B1F-A6EA-58CDAD7048FA}" dt="2021-01-22T22:04:42.720" v="976" actId="962"/>
          <ac:picMkLst>
            <pc:docMk/>
            <pc:sldMk cId="2505627458" sldId="515"/>
            <ac:picMk id="6" creationId="{436FCA53-92E6-45AF-9684-EE9E9C6630FE}"/>
          </ac:picMkLst>
        </pc:picChg>
        <pc:picChg chg="del mod">
          <ac:chgData name="Nathan Morrison" userId="a8088875ec538e5b" providerId="LiveId" clId="{48E017B7-2CB9-4B1F-A6EA-58CDAD7048FA}" dt="2021-01-22T22:02:34.609" v="849" actId="478"/>
          <ac:picMkLst>
            <pc:docMk/>
            <pc:sldMk cId="2505627458" sldId="515"/>
            <ac:picMk id="1026" creationId="{00000000-0000-0000-0000-000000000000}"/>
          </ac:picMkLst>
        </pc:picChg>
      </pc:sldChg>
      <pc:sldChg chg="modSp mod modTransition modAnim">
        <pc:chgData name="Nathan Morrison" userId="a8088875ec538e5b" providerId="LiveId" clId="{48E017B7-2CB9-4B1F-A6EA-58CDAD7048FA}" dt="2021-01-22T19:32:42.453" v="477"/>
        <pc:sldMkLst>
          <pc:docMk/>
          <pc:sldMk cId="728565287" sldId="516"/>
        </pc:sldMkLst>
        <pc:spChg chg="mod">
          <ac:chgData name="Nathan Morrison" userId="a8088875ec538e5b" providerId="LiveId" clId="{48E017B7-2CB9-4B1F-A6EA-58CDAD7048FA}" dt="2021-01-21T21:48:16.543" v="300" actId="14100"/>
          <ac:spMkLst>
            <pc:docMk/>
            <pc:sldMk cId="728565287" sldId="516"/>
            <ac:spMk id="30" creationId="{00000000-0000-0000-0000-000000000000}"/>
          </ac:spMkLst>
        </pc:spChg>
        <pc:spChg chg="mod">
          <ac:chgData name="Nathan Morrison" userId="a8088875ec538e5b" providerId="LiveId" clId="{48E017B7-2CB9-4B1F-A6EA-58CDAD7048FA}" dt="2021-01-21T21:48:40.371" v="301" actId="207"/>
          <ac:spMkLst>
            <pc:docMk/>
            <pc:sldMk cId="728565287" sldId="516"/>
            <ac:spMk id="16411" creationId="{00000000-0000-0000-0000-000000000000}"/>
          </ac:spMkLst>
        </pc:spChg>
        <pc:spChg chg="mod">
          <ac:chgData name="Nathan Morrison" userId="a8088875ec538e5b" providerId="LiveId" clId="{48E017B7-2CB9-4B1F-A6EA-58CDAD7048FA}" dt="2021-01-21T21:48:44.162" v="302" actId="207"/>
          <ac:spMkLst>
            <pc:docMk/>
            <pc:sldMk cId="728565287" sldId="516"/>
            <ac:spMk id="16412" creationId="{00000000-0000-0000-0000-000000000000}"/>
          </ac:spMkLst>
        </pc:spChg>
        <pc:spChg chg="mod">
          <ac:chgData name="Nathan Morrison" userId="a8088875ec538e5b" providerId="LiveId" clId="{48E017B7-2CB9-4B1F-A6EA-58CDAD7048FA}" dt="2021-01-21T21:48:47.193" v="303" actId="207"/>
          <ac:spMkLst>
            <pc:docMk/>
            <pc:sldMk cId="728565287" sldId="516"/>
            <ac:spMk id="16413" creationId="{00000000-0000-0000-0000-000000000000}"/>
          </ac:spMkLst>
        </pc:spChg>
      </pc:sldChg>
      <pc:sldChg chg="modSp mod modTransition modAnim">
        <pc:chgData name="Nathan Morrison" userId="a8088875ec538e5b" providerId="LiveId" clId="{48E017B7-2CB9-4B1F-A6EA-58CDAD7048FA}" dt="2021-01-22T19:46:09.224" v="569" actId="20577"/>
        <pc:sldMkLst>
          <pc:docMk/>
          <pc:sldMk cId="3446021930" sldId="517"/>
        </pc:sldMkLst>
        <pc:spChg chg="mod">
          <ac:chgData name="Nathan Morrison" userId="a8088875ec538e5b" providerId="LiveId" clId="{48E017B7-2CB9-4B1F-A6EA-58CDAD7048FA}" dt="2021-01-21T21:51:09.065" v="311" actId="122"/>
          <ac:spMkLst>
            <pc:docMk/>
            <pc:sldMk cId="3446021930" sldId="517"/>
            <ac:spMk id="10" creationId="{00000000-0000-0000-0000-000000000000}"/>
          </ac:spMkLst>
        </pc:spChg>
        <pc:spChg chg="mod">
          <ac:chgData name="Nathan Morrison" userId="a8088875ec538e5b" providerId="LiveId" clId="{48E017B7-2CB9-4B1F-A6EA-58CDAD7048FA}" dt="2021-01-21T21:55:23.166" v="352" actId="20577"/>
          <ac:spMkLst>
            <pc:docMk/>
            <pc:sldMk cId="3446021930" sldId="517"/>
            <ac:spMk id="11" creationId="{00000000-0000-0000-0000-000000000000}"/>
          </ac:spMkLst>
        </pc:spChg>
        <pc:spChg chg="mod">
          <ac:chgData name="Nathan Morrison" userId="a8088875ec538e5b" providerId="LiveId" clId="{48E017B7-2CB9-4B1F-A6EA-58CDAD7048FA}" dt="2021-01-21T21:54:27.770" v="347" actId="20577"/>
          <ac:spMkLst>
            <pc:docMk/>
            <pc:sldMk cId="3446021930" sldId="517"/>
            <ac:spMk id="12" creationId="{00000000-0000-0000-0000-000000000000}"/>
          </ac:spMkLst>
        </pc:spChg>
        <pc:spChg chg="mod">
          <ac:chgData name="Nathan Morrison" userId="a8088875ec538e5b" providerId="LiveId" clId="{48E017B7-2CB9-4B1F-A6EA-58CDAD7048FA}" dt="2021-01-21T21:53:06.502" v="334" actId="20577"/>
          <ac:spMkLst>
            <pc:docMk/>
            <pc:sldMk cId="3446021930" sldId="517"/>
            <ac:spMk id="13" creationId="{00000000-0000-0000-0000-000000000000}"/>
          </ac:spMkLst>
        </pc:spChg>
        <pc:spChg chg="mod">
          <ac:chgData name="Nathan Morrison" userId="a8088875ec538e5b" providerId="LiveId" clId="{48E017B7-2CB9-4B1F-A6EA-58CDAD7048FA}" dt="2021-01-22T19:46:09.224" v="569" actId="20577"/>
          <ac:spMkLst>
            <pc:docMk/>
            <pc:sldMk cId="3446021930" sldId="517"/>
            <ac:spMk id="14338" creationId="{00000000-0000-0000-0000-000000000000}"/>
          </ac:spMkLst>
        </pc:spChg>
      </pc:sldChg>
      <pc:sldChg chg="modSp mod modTransition">
        <pc:chgData name="Nathan Morrison" userId="a8088875ec538e5b" providerId="LiveId" clId="{48E017B7-2CB9-4B1F-A6EA-58CDAD7048FA}" dt="2021-01-22T20:09:30.406" v="708" actId="207"/>
        <pc:sldMkLst>
          <pc:docMk/>
          <pc:sldMk cId="2454519604" sldId="518"/>
        </pc:sldMkLst>
        <pc:spChg chg="mod">
          <ac:chgData name="Nathan Morrison" userId="a8088875ec538e5b" providerId="LiveId" clId="{48E017B7-2CB9-4B1F-A6EA-58CDAD7048FA}" dt="2021-01-21T21:55:53.537" v="354" actId="207"/>
          <ac:spMkLst>
            <pc:docMk/>
            <pc:sldMk cId="2454519604" sldId="518"/>
            <ac:spMk id="8" creationId="{00000000-0000-0000-0000-000000000000}"/>
          </ac:spMkLst>
        </pc:spChg>
        <pc:spChg chg="mod">
          <ac:chgData name="Nathan Morrison" userId="a8088875ec538e5b" providerId="LiveId" clId="{48E017B7-2CB9-4B1F-A6EA-58CDAD7048FA}" dt="2021-01-21T21:56:52.093" v="372" actId="20577"/>
          <ac:spMkLst>
            <pc:docMk/>
            <pc:sldMk cId="2454519604" sldId="518"/>
            <ac:spMk id="25" creationId="{00000000-0000-0000-0000-000000000000}"/>
          </ac:spMkLst>
        </pc:spChg>
        <pc:spChg chg="mod">
          <ac:chgData name="Nathan Morrison" userId="a8088875ec538e5b" providerId="LiveId" clId="{48E017B7-2CB9-4B1F-A6EA-58CDAD7048FA}" dt="2021-01-22T19:34:35.264" v="488" actId="20577"/>
          <ac:spMkLst>
            <pc:docMk/>
            <pc:sldMk cId="2454519604" sldId="518"/>
            <ac:spMk id="26" creationId="{00000000-0000-0000-0000-000000000000}"/>
          </ac:spMkLst>
        </pc:spChg>
        <pc:spChg chg="mod">
          <ac:chgData name="Nathan Morrison" userId="a8088875ec538e5b" providerId="LiveId" clId="{48E017B7-2CB9-4B1F-A6EA-58CDAD7048FA}" dt="2021-01-22T20:09:30.406" v="708" actId="207"/>
          <ac:spMkLst>
            <pc:docMk/>
            <pc:sldMk cId="2454519604" sldId="518"/>
            <ac:spMk id="28" creationId="{00000000-0000-0000-0000-000000000000}"/>
          </ac:spMkLst>
        </pc:spChg>
        <pc:spChg chg="mod">
          <ac:chgData name="Nathan Morrison" userId="a8088875ec538e5b" providerId="LiveId" clId="{48E017B7-2CB9-4B1F-A6EA-58CDAD7048FA}" dt="2021-01-22T20:09:26.578" v="707" actId="207"/>
          <ac:spMkLst>
            <pc:docMk/>
            <pc:sldMk cId="2454519604" sldId="518"/>
            <ac:spMk id="29" creationId="{00000000-0000-0000-0000-000000000000}"/>
          </ac:spMkLst>
        </pc:spChg>
        <pc:spChg chg="mod">
          <ac:chgData name="Nathan Morrison" userId="a8088875ec538e5b" providerId="LiveId" clId="{48E017B7-2CB9-4B1F-A6EA-58CDAD7048FA}" dt="2021-01-22T20:09:21.237" v="706" actId="207"/>
          <ac:spMkLst>
            <pc:docMk/>
            <pc:sldMk cId="2454519604" sldId="518"/>
            <ac:spMk id="30" creationId="{00000000-0000-0000-0000-000000000000}"/>
          </ac:spMkLst>
        </pc:spChg>
        <pc:spChg chg="mod">
          <ac:chgData name="Nathan Morrison" userId="a8088875ec538e5b" providerId="LiveId" clId="{48E017B7-2CB9-4B1F-A6EA-58CDAD7048FA}" dt="2021-01-21T21:57:04.505" v="379" actId="20577"/>
          <ac:spMkLst>
            <pc:docMk/>
            <pc:sldMk cId="2454519604" sldId="518"/>
            <ac:spMk id="34" creationId="{00000000-0000-0000-0000-000000000000}"/>
          </ac:spMkLst>
        </pc:spChg>
        <pc:spChg chg="mod">
          <ac:chgData name="Nathan Morrison" userId="a8088875ec538e5b" providerId="LiveId" clId="{48E017B7-2CB9-4B1F-A6EA-58CDAD7048FA}" dt="2021-01-22T19:46:15.181" v="573" actId="20577"/>
          <ac:spMkLst>
            <pc:docMk/>
            <pc:sldMk cId="2454519604" sldId="518"/>
            <ac:spMk id="14338" creationId="{00000000-0000-0000-0000-000000000000}"/>
          </ac:spMkLst>
        </pc:spChg>
        <pc:spChg chg="mod">
          <ac:chgData name="Nathan Morrison" userId="a8088875ec538e5b" providerId="LiveId" clId="{48E017B7-2CB9-4B1F-A6EA-58CDAD7048FA}" dt="2021-01-21T21:57:13.576" v="380" actId="14100"/>
          <ac:spMkLst>
            <pc:docMk/>
            <pc:sldMk cId="2454519604" sldId="518"/>
            <ac:spMk id="14339" creationId="{00000000-0000-0000-0000-000000000000}"/>
          </ac:spMkLst>
        </pc:spChg>
      </pc:sldChg>
      <pc:sldChg chg="modSp add mod modAnim">
        <pc:chgData name="Nathan Morrison" userId="a8088875ec538e5b" providerId="LiveId" clId="{48E017B7-2CB9-4B1F-A6EA-58CDAD7048FA}" dt="2021-01-21T20:58:29.460" v="27" actId="1076"/>
        <pc:sldMkLst>
          <pc:docMk/>
          <pc:sldMk cId="974345527" sldId="523"/>
        </pc:sldMkLst>
        <pc:spChg chg="mod">
          <ac:chgData name="Nathan Morrison" userId="a8088875ec538e5b" providerId="LiveId" clId="{48E017B7-2CB9-4B1F-A6EA-58CDAD7048FA}" dt="2021-01-21T20:57:08.727" v="15" actId="14100"/>
          <ac:spMkLst>
            <pc:docMk/>
            <pc:sldMk cId="974345527" sldId="523"/>
            <ac:spMk id="7" creationId="{A03222CD-C7A8-46C9-8A71-0A80ED7F0534}"/>
          </ac:spMkLst>
        </pc:spChg>
        <pc:spChg chg="mod">
          <ac:chgData name="Nathan Morrison" userId="a8088875ec538e5b" providerId="LiveId" clId="{48E017B7-2CB9-4B1F-A6EA-58CDAD7048FA}" dt="2021-01-21T20:58:26.812" v="26" actId="14100"/>
          <ac:spMkLst>
            <pc:docMk/>
            <pc:sldMk cId="974345527" sldId="523"/>
            <ac:spMk id="197634" creationId="{3D70998B-961F-4BF6-AC80-CC1967AB9AA9}"/>
          </ac:spMkLst>
        </pc:spChg>
        <pc:spChg chg="mod">
          <ac:chgData name="Nathan Morrison" userId="a8088875ec538e5b" providerId="LiveId" clId="{48E017B7-2CB9-4B1F-A6EA-58CDAD7048FA}" dt="2021-01-21T20:58:29.460" v="27" actId="1076"/>
          <ac:spMkLst>
            <pc:docMk/>
            <pc:sldMk cId="974345527" sldId="523"/>
            <ac:spMk id="197637" creationId="{121957E7-F0D9-43ED-90D6-F7496E73DF74}"/>
          </ac:spMkLst>
        </pc:spChg>
      </pc:sldChg>
      <pc:sldChg chg="delSp modSp mod modTransition delAnim modAnim">
        <pc:chgData name="Nathan Morrison" userId="a8088875ec538e5b" providerId="LiveId" clId="{48E017B7-2CB9-4B1F-A6EA-58CDAD7048FA}" dt="2021-01-22T19:46:20.530" v="577" actId="20577"/>
        <pc:sldMkLst>
          <pc:docMk/>
          <pc:sldMk cId="1877048012" sldId="524"/>
        </pc:sldMkLst>
        <pc:spChg chg="mod">
          <ac:chgData name="Nathan Morrison" userId="a8088875ec538e5b" providerId="LiveId" clId="{48E017B7-2CB9-4B1F-A6EA-58CDAD7048FA}" dt="2021-01-22T19:46:20.530" v="577" actId="20577"/>
          <ac:spMkLst>
            <pc:docMk/>
            <pc:sldMk cId="1877048012" sldId="524"/>
            <ac:spMk id="2" creationId="{00000000-0000-0000-0000-000000000000}"/>
          </ac:spMkLst>
        </pc:spChg>
        <pc:spChg chg="del">
          <ac:chgData name="Nathan Morrison" userId="a8088875ec538e5b" providerId="LiveId" clId="{48E017B7-2CB9-4B1F-A6EA-58CDAD7048FA}" dt="2021-01-21T22:03:36.538" v="385" actId="21"/>
          <ac:spMkLst>
            <pc:docMk/>
            <pc:sldMk cId="1877048012" sldId="524"/>
            <ac:spMk id="25" creationId="{00000000-0000-0000-0000-000000000000}"/>
          </ac:spMkLst>
        </pc:spChg>
        <pc:spChg chg="mod">
          <ac:chgData name="Nathan Morrison" userId="a8088875ec538e5b" providerId="LiveId" clId="{48E017B7-2CB9-4B1F-A6EA-58CDAD7048FA}" dt="2021-01-21T22:09:33.764" v="394" actId="207"/>
          <ac:spMkLst>
            <pc:docMk/>
            <pc:sldMk cId="1877048012" sldId="524"/>
            <ac:spMk id="14357" creationId="{00000000-0000-0000-0000-000000000000}"/>
          </ac:spMkLst>
        </pc:spChg>
        <pc:spChg chg="mod">
          <ac:chgData name="Nathan Morrison" userId="a8088875ec538e5b" providerId="LiveId" clId="{48E017B7-2CB9-4B1F-A6EA-58CDAD7048FA}" dt="2021-01-21T22:09:36.748" v="395" actId="207"/>
          <ac:spMkLst>
            <pc:docMk/>
            <pc:sldMk cId="1877048012" sldId="524"/>
            <ac:spMk id="14358" creationId="{00000000-0000-0000-0000-000000000000}"/>
          </ac:spMkLst>
        </pc:spChg>
        <pc:spChg chg="mod">
          <ac:chgData name="Nathan Morrison" userId="a8088875ec538e5b" providerId="LiveId" clId="{48E017B7-2CB9-4B1F-A6EA-58CDAD7048FA}" dt="2021-01-21T22:09:39.278" v="396" actId="207"/>
          <ac:spMkLst>
            <pc:docMk/>
            <pc:sldMk cId="1877048012" sldId="524"/>
            <ac:spMk id="14359" creationId="{00000000-0000-0000-0000-000000000000}"/>
          </ac:spMkLst>
        </pc:spChg>
      </pc:sldChg>
      <pc:sldChg chg="delSp modSp mod delAnim modAnim">
        <pc:chgData name="Nathan Morrison" userId="a8088875ec538e5b" providerId="LiveId" clId="{48E017B7-2CB9-4B1F-A6EA-58CDAD7048FA}" dt="2021-01-22T22:10:19.030" v="1042" actId="1076"/>
        <pc:sldMkLst>
          <pc:docMk/>
          <pc:sldMk cId="3554453476" sldId="525"/>
        </pc:sldMkLst>
        <pc:spChg chg="mod">
          <ac:chgData name="Nathan Morrison" userId="a8088875ec538e5b" providerId="LiveId" clId="{48E017B7-2CB9-4B1F-A6EA-58CDAD7048FA}" dt="2021-01-22T22:06:37.351" v="982" actId="1076"/>
          <ac:spMkLst>
            <pc:docMk/>
            <pc:sldMk cId="3554453476" sldId="525"/>
            <ac:spMk id="32" creationId="{00000000-0000-0000-0000-000000000000}"/>
          </ac:spMkLst>
        </pc:spChg>
        <pc:spChg chg="del mod">
          <ac:chgData name="Nathan Morrison" userId="a8088875ec538e5b" providerId="LiveId" clId="{48E017B7-2CB9-4B1F-A6EA-58CDAD7048FA}" dt="2021-01-22T19:45:45.384" v="565" actId="21"/>
          <ac:spMkLst>
            <pc:docMk/>
            <pc:sldMk cId="3554453476" sldId="525"/>
            <ac:spMk id="33" creationId="{00000000-0000-0000-0000-000000000000}"/>
          </ac:spMkLst>
        </pc:spChg>
        <pc:spChg chg="mod">
          <ac:chgData name="Nathan Morrison" userId="a8088875ec538e5b" providerId="LiveId" clId="{48E017B7-2CB9-4B1F-A6EA-58CDAD7048FA}" dt="2021-01-22T19:42:10.808" v="533" actId="2711"/>
          <ac:spMkLst>
            <pc:docMk/>
            <pc:sldMk cId="3554453476" sldId="525"/>
            <ac:spMk id="16408" creationId="{00000000-0000-0000-0000-000000000000}"/>
          </ac:spMkLst>
        </pc:spChg>
        <pc:spChg chg="mod">
          <ac:chgData name="Nathan Morrison" userId="a8088875ec538e5b" providerId="LiveId" clId="{48E017B7-2CB9-4B1F-A6EA-58CDAD7048FA}" dt="2021-01-21T22:20:50.023" v="470" actId="207"/>
          <ac:spMkLst>
            <pc:docMk/>
            <pc:sldMk cId="3554453476" sldId="525"/>
            <ac:spMk id="16409" creationId="{00000000-0000-0000-0000-000000000000}"/>
          </ac:spMkLst>
        </pc:spChg>
        <pc:spChg chg="mod">
          <ac:chgData name="Nathan Morrison" userId="a8088875ec538e5b" providerId="LiveId" clId="{48E017B7-2CB9-4B1F-A6EA-58CDAD7048FA}" dt="2021-01-21T22:20:54.539" v="471" actId="207"/>
          <ac:spMkLst>
            <pc:docMk/>
            <pc:sldMk cId="3554453476" sldId="525"/>
            <ac:spMk id="16410" creationId="{00000000-0000-0000-0000-000000000000}"/>
          </ac:spMkLst>
        </pc:spChg>
        <pc:spChg chg="mod">
          <ac:chgData name="Nathan Morrison" userId="a8088875ec538e5b" providerId="LiveId" clId="{48E017B7-2CB9-4B1F-A6EA-58CDAD7048FA}" dt="2021-01-22T22:10:19.030" v="1042" actId="1076"/>
          <ac:spMkLst>
            <pc:docMk/>
            <pc:sldMk cId="3554453476" sldId="525"/>
            <ac:spMk id="16412" creationId="{00000000-0000-0000-0000-000000000000}"/>
          </ac:spMkLst>
        </pc:spChg>
      </pc:sldChg>
      <pc:sldChg chg="del">
        <pc:chgData name="Nathan Morrison" userId="a8088875ec538e5b" providerId="LiveId" clId="{48E017B7-2CB9-4B1F-A6EA-58CDAD7048FA}" dt="2021-01-22T19:51:18.149" v="637" actId="47"/>
        <pc:sldMkLst>
          <pc:docMk/>
          <pc:sldMk cId="1118636127" sldId="527"/>
        </pc:sldMkLst>
      </pc:sldChg>
      <pc:sldChg chg="new del">
        <pc:chgData name="Nathan Morrison" userId="a8088875ec538e5b" providerId="LiveId" clId="{48E017B7-2CB9-4B1F-A6EA-58CDAD7048FA}" dt="2021-01-22T19:51:25.572" v="638" actId="47"/>
        <pc:sldMkLst>
          <pc:docMk/>
          <pc:sldMk cId="3727635195" sldId="528"/>
        </pc:sldMkLst>
      </pc:sldChg>
      <pc:sldChg chg="add">
        <pc:chgData name="Nathan Morrison" userId="a8088875ec538e5b" providerId="LiveId" clId="{48E017B7-2CB9-4B1F-A6EA-58CDAD7048FA}" dt="2021-01-21T20:55:56.266" v="7"/>
        <pc:sldMkLst>
          <pc:docMk/>
          <pc:sldMk cId="4115565408" sldId="649"/>
        </pc:sldMkLst>
      </pc:sldChg>
      <pc:sldChg chg="new del">
        <pc:chgData name="Nathan Morrison" userId="a8088875ec538e5b" providerId="LiveId" clId="{48E017B7-2CB9-4B1F-A6EA-58CDAD7048FA}" dt="2021-01-21T20:56:31.179" v="11" actId="47"/>
        <pc:sldMkLst>
          <pc:docMk/>
          <pc:sldMk cId="2153270700" sldId="650"/>
        </pc:sldMkLst>
      </pc:sldChg>
      <pc:sldChg chg="new del modTransition">
        <pc:chgData name="Nathan Morrison" userId="a8088875ec538e5b" providerId="LiveId" clId="{48E017B7-2CB9-4B1F-A6EA-58CDAD7048FA}" dt="2021-01-21T21:33:04.833" v="159" actId="47"/>
        <pc:sldMkLst>
          <pc:docMk/>
          <pc:sldMk cId="2390919804" sldId="650"/>
        </pc:sldMkLst>
      </pc:sldChg>
      <pc:sldChg chg="addSp delSp modSp add mod modTransition delAnim modAnim modNotesTx">
        <pc:chgData name="Nathan Morrison" userId="a8088875ec538e5b" providerId="LiveId" clId="{48E017B7-2CB9-4B1F-A6EA-58CDAD7048FA}" dt="2021-01-22T21:45:35.836" v="764" actId="1076"/>
        <pc:sldMkLst>
          <pc:docMk/>
          <pc:sldMk cId="1811157662" sldId="651"/>
        </pc:sldMkLst>
        <pc:spChg chg="mod">
          <ac:chgData name="Nathan Morrison" userId="a8088875ec538e5b" providerId="LiveId" clId="{48E017B7-2CB9-4B1F-A6EA-58CDAD7048FA}" dt="2021-01-22T21:41:53.473" v="746" actId="20577"/>
          <ac:spMkLst>
            <pc:docMk/>
            <pc:sldMk cId="1811157662" sldId="651"/>
            <ac:spMk id="8" creationId="{00000000-0000-0000-0000-000000000000}"/>
          </ac:spMkLst>
        </pc:spChg>
        <pc:spChg chg="add mod">
          <ac:chgData name="Nathan Morrison" userId="a8088875ec538e5b" providerId="LiveId" clId="{48E017B7-2CB9-4B1F-A6EA-58CDAD7048FA}" dt="2021-01-22T21:45:35.836" v="764" actId="1076"/>
          <ac:spMkLst>
            <pc:docMk/>
            <pc:sldMk cId="1811157662" sldId="651"/>
            <ac:spMk id="9" creationId="{634A2B72-5F08-4E83-8C0F-CF40F594B745}"/>
          </ac:spMkLst>
        </pc:spChg>
        <pc:spChg chg="del">
          <ac:chgData name="Nathan Morrison" userId="a8088875ec538e5b" providerId="LiveId" clId="{48E017B7-2CB9-4B1F-A6EA-58CDAD7048FA}" dt="2021-01-21T21:33:11.622" v="160" actId="21"/>
          <ac:spMkLst>
            <pc:docMk/>
            <pc:sldMk cId="1811157662" sldId="651"/>
            <ac:spMk id="11" creationId="{00000000-0000-0000-0000-000000000000}"/>
          </ac:spMkLst>
        </pc:spChg>
        <pc:spChg chg="del">
          <ac:chgData name="Nathan Morrison" userId="a8088875ec538e5b" providerId="LiveId" clId="{48E017B7-2CB9-4B1F-A6EA-58CDAD7048FA}" dt="2021-01-21T21:27:37.630" v="100" actId="21"/>
          <ac:spMkLst>
            <pc:docMk/>
            <pc:sldMk cId="1811157662" sldId="651"/>
            <ac:spMk id="13" creationId="{00000000-0000-0000-0000-000000000000}"/>
          </ac:spMkLst>
        </pc:spChg>
        <pc:spChg chg="del">
          <ac:chgData name="Nathan Morrison" userId="a8088875ec538e5b" providerId="LiveId" clId="{48E017B7-2CB9-4B1F-A6EA-58CDAD7048FA}" dt="2021-01-21T21:35:13.138" v="183" actId="21"/>
          <ac:spMkLst>
            <pc:docMk/>
            <pc:sldMk cId="1811157662" sldId="651"/>
            <ac:spMk id="17" creationId="{00000000-0000-0000-0000-000000000000}"/>
          </ac:spMkLst>
        </pc:spChg>
        <pc:spChg chg="mod">
          <ac:chgData name="Nathan Morrison" userId="a8088875ec538e5b" providerId="LiveId" clId="{48E017B7-2CB9-4B1F-A6EA-58CDAD7048FA}" dt="2021-01-21T21:33:45.288" v="168" actId="1076"/>
          <ac:spMkLst>
            <pc:docMk/>
            <pc:sldMk cId="1811157662" sldId="651"/>
            <ac:spMk id="18" creationId="{00000000-0000-0000-0000-000000000000}"/>
          </ac:spMkLst>
        </pc:spChg>
        <pc:spChg chg="add del mod">
          <ac:chgData name="Nathan Morrison" userId="a8088875ec538e5b" providerId="LiveId" clId="{48E017B7-2CB9-4B1F-A6EA-58CDAD7048FA}" dt="2021-01-22T21:43:59.197" v="754" actId="21"/>
          <ac:spMkLst>
            <pc:docMk/>
            <pc:sldMk cId="1811157662" sldId="651"/>
            <ac:spMk id="20" creationId="{52A98F8A-574B-4537-A8F8-EF47D81644F3}"/>
          </ac:spMkLst>
        </pc:spChg>
        <pc:spChg chg="mod">
          <ac:chgData name="Nathan Morrison" userId="a8088875ec538e5b" providerId="LiveId" clId="{48E017B7-2CB9-4B1F-A6EA-58CDAD7048FA}" dt="2021-01-21T21:33:28.559" v="164" actId="121"/>
          <ac:spMkLst>
            <pc:docMk/>
            <pc:sldMk cId="1811157662" sldId="651"/>
            <ac:spMk id="14338" creationId="{00000000-0000-0000-0000-000000000000}"/>
          </ac:spMkLst>
        </pc:spChg>
        <pc:grpChg chg="del">
          <ac:chgData name="Nathan Morrison" userId="a8088875ec538e5b" providerId="LiveId" clId="{48E017B7-2CB9-4B1F-A6EA-58CDAD7048FA}" dt="2021-01-21T21:33:13.680" v="161" actId="21"/>
          <ac:grpSpMkLst>
            <pc:docMk/>
            <pc:sldMk cId="1811157662" sldId="651"/>
            <ac:grpSpMk id="14" creationId="{BC422041-6414-483B-80B0-35553B9E24C5}"/>
          </ac:grpSpMkLst>
        </pc:grpChg>
        <pc:picChg chg="mod">
          <ac:chgData name="Nathan Morrison" userId="a8088875ec538e5b" providerId="LiveId" clId="{48E017B7-2CB9-4B1F-A6EA-58CDAD7048FA}" dt="2021-01-21T21:33:39.867" v="167" actId="1076"/>
          <ac:picMkLst>
            <pc:docMk/>
            <pc:sldMk cId="1811157662" sldId="651"/>
            <ac:picMk id="2" creationId="{00000000-0000-0000-0000-000000000000}"/>
          </ac:picMkLst>
        </pc:picChg>
      </pc:sldChg>
      <pc:sldChg chg="modSp new del">
        <pc:chgData name="Nathan Morrison" userId="a8088875ec538e5b" providerId="LiveId" clId="{48E017B7-2CB9-4B1F-A6EA-58CDAD7048FA}" dt="2021-01-21T21:41:34.306" v="247" actId="47"/>
        <pc:sldMkLst>
          <pc:docMk/>
          <pc:sldMk cId="428775950" sldId="652"/>
        </pc:sldMkLst>
        <pc:spChg chg="mod">
          <ac:chgData name="Nathan Morrison" userId="a8088875ec538e5b" providerId="LiveId" clId="{48E017B7-2CB9-4B1F-A6EA-58CDAD7048FA}" dt="2021-01-21T21:41:12.499" v="244"/>
          <ac:spMkLst>
            <pc:docMk/>
            <pc:sldMk cId="428775950" sldId="652"/>
            <ac:spMk id="2" creationId="{A39F0ED5-474B-47C9-903E-2E1B68473606}"/>
          </ac:spMkLst>
        </pc:spChg>
        <pc:spChg chg="mod">
          <ac:chgData name="Nathan Morrison" userId="a8088875ec538e5b" providerId="LiveId" clId="{48E017B7-2CB9-4B1F-A6EA-58CDAD7048FA}" dt="2021-01-21T21:41:12.499" v="244"/>
          <ac:spMkLst>
            <pc:docMk/>
            <pc:sldMk cId="428775950" sldId="652"/>
            <ac:spMk id="3" creationId="{0998B990-B811-4F6F-A468-395F9249AD3E}"/>
          </ac:spMkLst>
        </pc:spChg>
        <pc:spChg chg="mod">
          <ac:chgData name="Nathan Morrison" userId="a8088875ec538e5b" providerId="LiveId" clId="{48E017B7-2CB9-4B1F-A6EA-58CDAD7048FA}" dt="2021-01-21T21:41:12.499" v="244"/>
          <ac:spMkLst>
            <pc:docMk/>
            <pc:sldMk cId="428775950" sldId="652"/>
            <ac:spMk id="4" creationId="{C963CCC4-8754-4F81-A7B2-B69F5DB2D549}"/>
          </ac:spMkLst>
        </pc:spChg>
      </pc:sldChg>
      <pc:sldChg chg="new del">
        <pc:chgData name="Nathan Morrison" userId="a8088875ec538e5b" providerId="LiveId" clId="{48E017B7-2CB9-4B1F-A6EA-58CDAD7048FA}" dt="2021-01-21T22:03:30.928" v="384" actId="47"/>
        <pc:sldMkLst>
          <pc:docMk/>
          <pc:sldMk cId="3579295341" sldId="652"/>
        </pc:sldMkLst>
      </pc:sldChg>
      <pc:sldChg chg="addSp delSp modSp add mod delAnim modAnim">
        <pc:chgData name="Nathan Morrison" userId="a8088875ec538e5b" providerId="LiveId" clId="{48E017B7-2CB9-4B1F-A6EA-58CDAD7048FA}" dt="2021-01-22T21:54:27.591" v="781" actId="478"/>
        <pc:sldMkLst>
          <pc:docMk/>
          <pc:sldMk cId="3047553926" sldId="653"/>
        </pc:sldMkLst>
        <pc:spChg chg="mod">
          <ac:chgData name="Nathan Morrison" userId="a8088875ec538e5b" providerId="LiveId" clId="{48E017B7-2CB9-4B1F-A6EA-58CDAD7048FA}" dt="2021-01-22T19:46:25.370" v="581" actId="20577"/>
          <ac:spMkLst>
            <pc:docMk/>
            <pc:sldMk cId="3047553926" sldId="653"/>
            <ac:spMk id="2" creationId="{00000000-0000-0000-0000-000000000000}"/>
          </ac:spMkLst>
        </pc:spChg>
        <pc:spChg chg="add del mod">
          <ac:chgData name="Nathan Morrison" userId="a8088875ec538e5b" providerId="LiveId" clId="{48E017B7-2CB9-4B1F-A6EA-58CDAD7048FA}" dt="2021-01-22T19:37:37.866" v="512" actId="21"/>
          <ac:spMkLst>
            <pc:docMk/>
            <pc:sldMk cId="3047553926" sldId="653"/>
            <ac:spMk id="3" creationId="{E62C52DD-DFCE-4107-87A5-681FF7A96480}"/>
          </ac:spMkLst>
        </pc:spChg>
        <pc:spChg chg="add del mod">
          <ac:chgData name="Nathan Morrison" userId="a8088875ec538e5b" providerId="LiveId" clId="{48E017B7-2CB9-4B1F-A6EA-58CDAD7048FA}" dt="2021-01-22T19:37:37.866" v="512" actId="21"/>
          <ac:spMkLst>
            <pc:docMk/>
            <pc:sldMk cId="3047553926" sldId="653"/>
            <ac:spMk id="13" creationId="{1D0911C8-06D6-46FC-A867-31A2566A4A79}"/>
          </ac:spMkLst>
        </pc:spChg>
        <pc:spChg chg="add del mod">
          <ac:chgData name="Nathan Morrison" userId="a8088875ec538e5b" providerId="LiveId" clId="{48E017B7-2CB9-4B1F-A6EA-58CDAD7048FA}" dt="2021-01-22T19:37:37.866" v="512" actId="21"/>
          <ac:spMkLst>
            <pc:docMk/>
            <pc:sldMk cId="3047553926" sldId="653"/>
            <ac:spMk id="14" creationId="{14160B33-2625-4054-8E92-F38C5B37D795}"/>
          </ac:spMkLst>
        </pc:spChg>
        <pc:spChg chg="del">
          <ac:chgData name="Nathan Morrison" userId="a8088875ec538e5b" providerId="LiveId" clId="{48E017B7-2CB9-4B1F-A6EA-58CDAD7048FA}" dt="2021-01-22T21:54:27.591" v="781" actId="478"/>
          <ac:spMkLst>
            <pc:docMk/>
            <pc:sldMk cId="3047553926" sldId="653"/>
            <ac:spMk id="25" creationId="{00000000-0000-0000-0000-000000000000}"/>
          </ac:spMkLst>
        </pc:spChg>
        <pc:spChg chg="add del mod">
          <ac:chgData name="Nathan Morrison" userId="a8088875ec538e5b" providerId="LiveId" clId="{48E017B7-2CB9-4B1F-A6EA-58CDAD7048FA}" dt="2021-01-21T22:16:56.284" v="434" actId="14100"/>
          <ac:spMkLst>
            <pc:docMk/>
            <pc:sldMk cId="3047553926" sldId="653"/>
            <ac:spMk id="14341" creationId="{00000000-0000-0000-0000-000000000000}"/>
          </ac:spMkLst>
        </pc:spChg>
        <pc:spChg chg="mod">
          <ac:chgData name="Nathan Morrison" userId="a8088875ec538e5b" providerId="LiveId" clId="{48E017B7-2CB9-4B1F-A6EA-58CDAD7048FA}" dt="2021-01-21T22:17:57.871" v="449" actId="14100"/>
          <ac:spMkLst>
            <pc:docMk/>
            <pc:sldMk cId="3047553926" sldId="653"/>
            <ac:spMk id="14342" creationId="{00000000-0000-0000-0000-000000000000}"/>
          </ac:spMkLst>
        </pc:spChg>
        <pc:spChg chg="del">
          <ac:chgData name="Nathan Morrison" userId="a8088875ec538e5b" providerId="LiveId" clId="{48E017B7-2CB9-4B1F-A6EA-58CDAD7048FA}" dt="2021-01-21T22:16:19.823" v="425" actId="478"/>
          <ac:spMkLst>
            <pc:docMk/>
            <pc:sldMk cId="3047553926" sldId="653"/>
            <ac:spMk id="14343" creationId="{00000000-0000-0000-0000-000000000000}"/>
          </ac:spMkLst>
        </pc:spChg>
        <pc:spChg chg="del">
          <ac:chgData name="Nathan Morrison" userId="a8088875ec538e5b" providerId="LiveId" clId="{48E017B7-2CB9-4B1F-A6EA-58CDAD7048FA}" dt="2021-01-21T22:13:41.528" v="400" actId="478"/>
          <ac:spMkLst>
            <pc:docMk/>
            <pc:sldMk cId="3047553926" sldId="653"/>
            <ac:spMk id="14344" creationId="{00000000-0000-0000-0000-000000000000}"/>
          </ac:spMkLst>
        </pc:spChg>
        <pc:spChg chg="del">
          <ac:chgData name="Nathan Morrison" userId="a8088875ec538e5b" providerId="LiveId" clId="{48E017B7-2CB9-4B1F-A6EA-58CDAD7048FA}" dt="2021-01-21T22:13:48.049" v="403" actId="478"/>
          <ac:spMkLst>
            <pc:docMk/>
            <pc:sldMk cId="3047553926" sldId="653"/>
            <ac:spMk id="14345" creationId="{00000000-0000-0000-0000-000000000000}"/>
          </ac:spMkLst>
        </pc:spChg>
        <pc:spChg chg="del mod">
          <ac:chgData name="Nathan Morrison" userId="a8088875ec538e5b" providerId="LiveId" clId="{48E017B7-2CB9-4B1F-A6EA-58CDAD7048FA}" dt="2021-01-21T22:13:52.729" v="408"/>
          <ac:spMkLst>
            <pc:docMk/>
            <pc:sldMk cId="3047553926" sldId="653"/>
            <ac:spMk id="14346" creationId="{00000000-0000-0000-0000-000000000000}"/>
          </ac:spMkLst>
        </pc:spChg>
        <pc:spChg chg="del mod">
          <ac:chgData name="Nathan Morrison" userId="a8088875ec538e5b" providerId="LiveId" clId="{48E017B7-2CB9-4B1F-A6EA-58CDAD7048FA}" dt="2021-01-21T22:13:52.728" v="406" actId="478"/>
          <ac:spMkLst>
            <pc:docMk/>
            <pc:sldMk cId="3047553926" sldId="653"/>
            <ac:spMk id="14347" creationId="{00000000-0000-0000-0000-000000000000}"/>
          </ac:spMkLst>
        </pc:spChg>
        <pc:spChg chg="del">
          <ac:chgData name="Nathan Morrison" userId="a8088875ec538e5b" providerId="LiveId" clId="{48E017B7-2CB9-4B1F-A6EA-58CDAD7048FA}" dt="2021-01-21T22:13:59.772" v="412" actId="478"/>
          <ac:spMkLst>
            <pc:docMk/>
            <pc:sldMk cId="3047553926" sldId="653"/>
            <ac:spMk id="14348" creationId="{00000000-0000-0000-0000-000000000000}"/>
          </ac:spMkLst>
        </pc:spChg>
        <pc:spChg chg="del">
          <ac:chgData name="Nathan Morrison" userId="a8088875ec538e5b" providerId="LiveId" clId="{48E017B7-2CB9-4B1F-A6EA-58CDAD7048FA}" dt="2021-01-21T22:13:58.124" v="411" actId="478"/>
          <ac:spMkLst>
            <pc:docMk/>
            <pc:sldMk cId="3047553926" sldId="653"/>
            <ac:spMk id="14349" creationId="{00000000-0000-0000-0000-000000000000}"/>
          </ac:spMkLst>
        </pc:spChg>
        <pc:spChg chg="del">
          <ac:chgData name="Nathan Morrison" userId="a8088875ec538e5b" providerId="LiveId" clId="{48E017B7-2CB9-4B1F-A6EA-58CDAD7048FA}" dt="2021-01-21T22:13:56.284" v="410" actId="478"/>
          <ac:spMkLst>
            <pc:docMk/>
            <pc:sldMk cId="3047553926" sldId="653"/>
            <ac:spMk id="14350" creationId="{00000000-0000-0000-0000-000000000000}"/>
          </ac:spMkLst>
        </pc:spChg>
        <pc:spChg chg="del">
          <ac:chgData name="Nathan Morrison" userId="a8088875ec538e5b" providerId="LiveId" clId="{48E017B7-2CB9-4B1F-A6EA-58CDAD7048FA}" dt="2021-01-21T22:13:54.548" v="409" actId="478"/>
          <ac:spMkLst>
            <pc:docMk/>
            <pc:sldMk cId="3047553926" sldId="653"/>
            <ac:spMk id="14351" creationId="{00000000-0000-0000-0000-000000000000}"/>
          </ac:spMkLst>
        </pc:spChg>
        <pc:spChg chg="del">
          <ac:chgData name="Nathan Morrison" userId="a8088875ec538e5b" providerId="LiveId" clId="{48E017B7-2CB9-4B1F-A6EA-58CDAD7048FA}" dt="2021-01-21T22:14:02.386" v="413" actId="478"/>
          <ac:spMkLst>
            <pc:docMk/>
            <pc:sldMk cId="3047553926" sldId="653"/>
            <ac:spMk id="14352" creationId="{00000000-0000-0000-0000-000000000000}"/>
          </ac:spMkLst>
        </pc:spChg>
        <pc:spChg chg="del">
          <ac:chgData name="Nathan Morrison" userId="a8088875ec538e5b" providerId="LiveId" clId="{48E017B7-2CB9-4B1F-A6EA-58CDAD7048FA}" dt="2021-01-21T22:13:39.137" v="399" actId="478"/>
          <ac:spMkLst>
            <pc:docMk/>
            <pc:sldMk cId="3047553926" sldId="653"/>
            <ac:spMk id="14353" creationId="{00000000-0000-0000-0000-000000000000}"/>
          </ac:spMkLst>
        </pc:spChg>
        <pc:spChg chg="del mod">
          <ac:chgData name="Nathan Morrison" userId="a8088875ec538e5b" providerId="LiveId" clId="{48E017B7-2CB9-4B1F-A6EA-58CDAD7048FA}" dt="2021-01-21T22:17:10.887" v="437" actId="478"/>
          <ac:spMkLst>
            <pc:docMk/>
            <pc:sldMk cId="3047553926" sldId="653"/>
            <ac:spMk id="14354" creationId="{00000000-0000-0000-0000-000000000000}"/>
          </ac:spMkLst>
        </pc:spChg>
        <pc:spChg chg="del">
          <ac:chgData name="Nathan Morrison" userId="a8088875ec538e5b" providerId="LiveId" clId="{48E017B7-2CB9-4B1F-A6EA-58CDAD7048FA}" dt="2021-01-21T22:16:18.063" v="423" actId="478"/>
          <ac:spMkLst>
            <pc:docMk/>
            <pc:sldMk cId="3047553926" sldId="653"/>
            <ac:spMk id="14355" creationId="{00000000-0000-0000-0000-000000000000}"/>
          </ac:spMkLst>
        </pc:spChg>
        <pc:spChg chg="mod">
          <ac:chgData name="Nathan Morrison" userId="a8088875ec538e5b" providerId="LiveId" clId="{48E017B7-2CB9-4B1F-A6EA-58CDAD7048FA}" dt="2021-01-21T22:20:34.354" v="469" actId="1076"/>
          <ac:spMkLst>
            <pc:docMk/>
            <pc:sldMk cId="3047553926" sldId="653"/>
            <ac:spMk id="14357" creationId="{00000000-0000-0000-0000-000000000000}"/>
          </ac:spMkLst>
        </pc:spChg>
        <pc:spChg chg="mod">
          <ac:chgData name="Nathan Morrison" userId="a8088875ec538e5b" providerId="LiveId" clId="{48E017B7-2CB9-4B1F-A6EA-58CDAD7048FA}" dt="2021-01-22T19:39:07.032" v="532" actId="1076"/>
          <ac:spMkLst>
            <pc:docMk/>
            <pc:sldMk cId="3047553926" sldId="653"/>
            <ac:spMk id="14358" creationId="{00000000-0000-0000-0000-000000000000}"/>
          </ac:spMkLst>
        </pc:spChg>
        <pc:spChg chg="del">
          <ac:chgData name="Nathan Morrison" userId="a8088875ec538e5b" providerId="LiveId" clId="{48E017B7-2CB9-4B1F-A6EA-58CDAD7048FA}" dt="2021-01-21T22:16:15.968" v="422" actId="478"/>
          <ac:spMkLst>
            <pc:docMk/>
            <pc:sldMk cId="3047553926" sldId="653"/>
            <ac:spMk id="14359" creationId="{00000000-0000-0000-0000-000000000000}"/>
          </ac:spMkLst>
        </pc:spChg>
        <pc:graphicFrameChg chg="del">
          <ac:chgData name="Nathan Morrison" userId="a8088875ec538e5b" providerId="LiveId" clId="{48E017B7-2CB9-4B1F-A6EA-58CDAD7048FA}" dt="2021-01-21T22:16:19.074" v="424" actId="478"/>
          <ac:graphicFrameMkLst>
            <pc:docMk/>
            <pc:sldMk cId="3047553926" sldId="653"/>
            <ac:graphicFrameMk id="14362" creationId="{00000000-0000-0000-0000-000000000000}"/>
          </ac:graphicFrameMkLst>
        </pc:graphicFrameChg>
        <pc:picChg chg="add del mod">
          <ac:chgData name="Nathan Morrison" userId="a8088875ec538e5b" providerId="LiveId" clId="{48E017B7-2CB9-4B1F-A6EA-58CDAD7048FA}" dt="2021-01-22T19:37:37.866" v="512" actId="21"/>
          <ac:picMkLst>
            <pc:docMk/>
            <pc:sldMk cId="3047553926" sldId="653"/>
            <ac:picMk id="4" creationId="{2F6DA79A-D0B2-4719-951D-BF795A49BA60}"/>
          </ac:picMkLst>
        </pc:picChg>
        <pc:picChg chg="add mod">
          <ac:chgData name="Nathan Morrison" userId="a8088875ec538e5b" providerId="LiveId" clId="{48E017B7-2CB9-4B1F-A6EA-58CDAD7048FA}" dt="2021-01-21T22:18:10.654" v="451" actId="1076"/>
          <ac:picMkLst>
            <pc:docMk/>
            <pc:sldMk cId="3047553926" sldId="653"/>
            <ac:picMk id="6" creationId="{1527A3E5-8E78-4A7A-947A-CA72FDFC347C}"/>
          </ac:picMkLst>
        </pc:picChg>
        <pc:picChg chg="add mod">
          <ac:chgData name="Nathan Morrison" userId="a8088875ec538e5b" providerId="LiveId" clId="{48E017B7-2CB9-4B1F-A6EA-58CDAD7048FA}" dt="2021-01-22T19:38:03.306" v="516" actId="962"/>
          <ac:picMkLst>
            <pc:docMk/>
            <pc:sldMk cId="3047553926" sldId="653"/>
            <ac:picMk id="7" creationId="{80605772-0A71-4C8D-8B0F-70214C012E89}"/>
          </ac:picMkLst>
        </pc:picChg>
        <pc:picChg chg="del mod">
          <ac:chgData name="Nathan Morrison" userId="a8088875ec538e5b" providerId="LiveId" clId="{48E017B7-2CB9-4B1F-A6EA-58CDAD7048FA}" dt="2021-01-21T22:17:11.815" v="438" actId="478"/>
          <ac:picMkLst>
            <pc:docMk/>
            <pc:sldMk cId="3047553926" sldId="653"/>
            <ac:picMk id="14360" creationId="{00000000-0000-0000-0000-000000000000}"/>
          </ac:picMkLst>
        </pc:picChg>
      </pc:sldChg>
      <pc:sldChg chg="new del">
        <pc:chgData name="Nathan Morrison" userId="a8088875ec538e5b" providerId="LiveId" clId="{48E017B7-2CB9-4B1F-A6EA-58CDAD7048FA}" dt="2021-01-22T19:43:35.394" v="539" actId="47"/>
        <pc:sldMkLst>
          <pc:docMk/>
          <pc:sldMk cId="2858925335" sldId="654"/>
        </pc:sldMkLst>
      </pc:sldChg>
      <pc:sldChg chg="new del">
        <pc:chgData name="Nathan Morrison" userId="a8088875ec538e5b" providerId="LiveId" clId="{48E017B7-2CB9-4B1F-A6EA-58CDAD7048FA}" dt="2021-01-22T19:45:25.902" v="562" actId="47"/>
        <pc:sldMkLst>
          <pc:docMk/>
          <pc:sldMk cId="218624288" sldId="655"/>
        </pc:sldMkLst>
      </pc:sldChg>
      <pc:sldChg chg="delSp modSp add mod delAnim modAnim">
        <pc:chgData name="Nathan Morrison" userId="a8088875ec538e5b" providerId="LiveId" clId="{48E017B7-2CB9-4B1F-A6EA-58CDAD7048FA}" dt="2021-01-22T19:45:35.494" v="564" actId="404"/>
        <pc:sldMkLst>
          <pc:docMk/>
          <pc:sldMk cId="2600726520" sldId="656"/>
        </pc:sldMkLst>
        <pc:spChg chg="mod">
          <ac:chgData name="Nathan Morrison" userId="a8088875ec538e5b" providerId="LiveId" clId="{48E017B7-2CB9-4B1F-A6EA-58CDAD7048FA}" dt="2021-01-22T19:45:07.274" v="558" actId="1076"/>
          <ac:spMkLst>
            <pc:docMk/>
            <pc:sldMk cId="2600726520" sldId="656"/>
            <ac:spMk id="9" creationId="{34CC9A41-DCD9-4F24-ABBF-7A3D794B7263}"/>
          </ac:spMkLst>
        </pc:spChg>
        <pc:spChg chg="del">
          <ac:chgData name="Nathan Morrison" userId="a8088875ec538e5b" providerId="LiveId" clId="{48E017B7-2CB9-4B1F-A6EA-58CDAD7048FA}" dt="2021-01-22T19:44:22.540" v="551" actId="21"/>
          <ac:spMkLst>
            <pc:docMk/>
            <pc:sldMk cId="2600726520" sldId="656"/>
            <ac:spMk id="10" creationId="{00000000-0000-0000-0000-000000000000}"/>
          </ac:spMkLst>
        </pc:spChg>
        <pc:spChg chg="del">
          <ac:chgData name="Nathan Morrison" userId="a8088875ec538e5b" providerId="LiveId" clId="{48E017B7-2CB9-4B1F-A6EA-58CDAD7048FA}" dt="2021-01-22T19:44:24.351" v="552" actId="21"/>
          <ac:spMkLst>
            <pc:docMk/>
            <pc:sldMk cId="2600726520" sldId="656"/>
            <ac:spMk id="12" creationId="{00000000-0000-0000-0000-000000000000}"/>
          </ac:spMkLst>
        </pc:spChg>
        <pc:spChg chg="mod">
          <ac:chgData name="Nathan Morrison" userId="a8088875ec538e5b" providerId="LiveId" clId="{48E017B7-2CB9-4B1F-A6EA-58CDAD7048FA}" dt="2021-01-22T19:45:35.494" v="564" actId="404"/>
          <ac:spMkLst>
            <pc:docMk/>
            <pc:sldMk cId="2600726520" sldId="656"/>
            <ac:spMk id="14338" creationId="{00000000-0000-0000-0000-000000000000}"/>
          </ac:spMkLst>
        </pc:spChg>
        <pc:picChg chg="mod">
          <ac:chgData name="Nathan Morrison" userId="a8088875ec538e5b" providerId="LiveId" clId="{48E017B7-2CB9-4B1F-A6EA-58CDAD7048FA}" dt="2021-01-22T19:45:00.828" v="557" actId="1076"/>
          <ac:picMkLst>
            <pc:docMk/>
            <pc:sldMk cId="2600726520" sldId="656"/>
            <ac:picMk id="1026" creationId="{00000000-0000-0000-0000-000000000000}"/>
          </ac:picMkLst>
        </pc:picChg>
      </pc:sldChg>
      <pc:sldChg chg="new del">
        <pc:chgData name="Nathan Morrison" userId="a8088875ec538e5b" providerId="LiveId" clId="{48E017B7-2CB9-4B1F-A6EA-58CDAD7048FA}" dt="2021-01-22T19:47:44.947" v="596" actId="47"/>
        <pc:sldMkLst>
          <pc:docMk/>
          <pc:sldMk cId="326888389" sldId="657"/>
        </pc:sldMkLst>
      </pc:sldChg>
      <pc:sldChg chg="addSp delSp modSp add mod delAnim modAnim modNotesTx">
        <pc:chgData name="Nathan Morrison" userId="a8088875ec538e5b" providerId="LiveId" clId="{48E017B7-2CB9-4B1F-A6EA-58CDAD7048FA}" dt="2021-01-22T20:07:58.866" v="705" actId="1076"/>
        <pc:sldMkLst>
          <pc:docMk/>
          <pc:sldMk cId="145118129" sldId="658"/>
        </pc:sldMkLst>
        <pc:spChg chg="mod">
          <ac:chgData name="Nathan Morrison" userId="a8088875ec538e5b" providerId="LiveId" clId="{48E017B7-2CB9-4B1F-A6EA-58CDAD7048FA}" dt="2021-01-22T20:07:58.866" v="705" actId="1076"/>
          <ac:spMkLst>
            <pc:docMk/>
            <pc:sldMk cId="145118129" sldId="658"/>
            <ac:spMk id="11" creationId="{00000000-0000-0000-0000-000000000000}"/>
          </ac:spMkLst>
        </pc:spChg>
        <pc:spChg chg="del">
          <ac:chgData name="Nathan Morrison" userId="a8088875ec538e5b" providerId="LiveId" clId="{48E017B7-2CB9-4B1F-A6EA-58CDAD7048FA}" dt="2021-01-22T19:47:49.544" v="597" actId="21"/>
          <ac:spMkLst>
            <pc:docMk/>
            <pc:sldMk cId="145118129" sldId="658"/>
            <ac:spMk id="24" creationId="{815BDED3-CBC7-49B7-98E2-9EB44BAB0A2A}"/>
          </ac:spMkLst>
        </pc:spChg>
        <pc:spChg chg="mod">
          <ac:chgData name="Nathan Morrison" userId="a8088875ec538e5b" providerId="LiveId" clId="{48E017B7-2CB9-4B1F-A6EA-58CDAD7048FA}" dt="2021-01-22T19:47:54.541" v="607" actId="20577"/>
          <ac:spMkLst>
            <pc:docMk/>
            <pc:sldMk cId="145118129" sldId="658"/>
            <ac:spMk id="14338" creationId="{00000000-0000-0000-0000-000000000000}"/>
          </ac:spMkLst>
        </pc:spChg>
        <pc:grpChg chg="del">
          <ac:chgData name="Nathan Morrison" userId="a8088875ec538e5b" providerId="LiveId" clId="{48E017B7-2CB9-4B1F-A6EA-58CDAD7048FA}" dt="2021-01-22T19:47:58.502" v="608" actId="478"/>
          <ac:grpSpMkLst>
            <pc:docMk/>
            <pc:sldMk cId="145118129" sldId="658"/>
            <ac:grpSpMk id="20" creationId="{1887C756-27FC-4D9B-8F52-B80B37162B06}"/>
          </ac:grpSpMkLst>
        </pc:grpChg>
        <pc:picChg chg="add mod">
          <ac:chgData name="Nathan Morrison" userId="a8088875ec538e5b" providerId="LiveId" clId="{48E017B7-2CB9-4B1F-A6EA-58CDAD7048FA}" dt="2021-01-22T19:48:21.223" v="611" actId="14100"/>
          <ac:picMkLst>
            <pc:docMk/>
            <pc:sldMk cId="145118129" sldId="658"/>
            <ac:picMk id="10" creationId="{C70E2281-8714-48FC-A6E8-CEEB649ABBEB}"/>
          </ac:picMkLst>
        </pc:picChg>
      </pc:sldChg>
      <pc:sldChg chg="new del">
        <pc:chgData name="Nathan Morrison" userId="a8088875ec538e5b" providerId="LiveId" clId="{48E017B7-2CB9-4B1F-A6EA-58CDAD7048FA}" dt="2021-01-22T19:52:07.577" v="641" actId="47"/>
        <pc:sldMkLst>
          <pc:docMk/>
          <pc:sldMk cId="3332795842" sldId="659"/>
        </pc:sldMkLst>
      </pc:sldChg>
      <pc:sldChg chg="addSp delSp modSp add mod modAnim">
        <pc:chgData name="Nathan Morrison" userId="a8088875ec538e5b" providerId="LiveId" clId="{48E017B7-2CB9-4B1F-A6EA-58CDAD7048FA}" dt="2021-01-22T22:20:38.665" v="1051" actId="1076"/>
        <pc:sldMkLst>
          <pc:docMk/>
          <pc:sldMk cId="2248660286" sldId="660"/>
        </pc:sldMkLst>
        <pc:spChg chg="add mod">
          <ac:chgData name="Nathan Morrison" userId="a8088875ec538e5b" providerId="LiveId" clId="{48E017B7-2CB9-4B1F-A6EA-58CDAD7048FA}" dt="2021-01-22T22:19:59.643" v="1048" actId="20577"/>
          <ac:spMkLst>
            <pc:docMk/>
            <pc:sldMk cId="2248660286" sldId="660"/>
            <ac:spMk id="5" creationId="{3586B29E-BD95-4B69-90CB-BE03A066F618}"/>
          </ac:spMkLst>
        </pc:spChg>
        <pc:spChg chg="mod">
          <ac:chgData name="Nathan Morrison" userId="a8088875ec538e5b" providerId="LiveId" clId="{48E017B7-2CB9-4B1F-A6EA-58CDAD7048FA}" dt="2021-01-22T19:52:53.801" v="660" actId="1076"/>
          <ac:spMkLst>
            <pc:docMk/>
            <pc:sldMk cId="2248660286" sldId="660"/>
            <ac:spMk id="9" creationId="{6EFDA036-341A-4A95-8819-DC4BB9E2D9FF}"/>
          </ac:spMkLst>
        </pc:spChg>
        <pc:spChg chg="add mod">
          <ac:chgData name="Nathan Morrison" userId="a8088875ec538e5b" providerId="LiveId" clId="{48E017B7-2CB9-4B1F-A6EA-58CDAD7048FA}" dt="2021-01-22T22:20:28.839" v="1049" actId="1076"/>
          <ac:spMkLst>
            <pc:docMk/>
            <pc:sldMk cId="2248660286" sldId="660"/>
            <ac:spMk id="11" creationId="{5FDEEB29-9C1C-4C85-8AE6-5E1520F24419}"/>
          </ac:spMkLst>
        </pc:spChg>
        <pc:spChg chg="add mod">
          <ac:chgData name="Nathan Morrison" userId="a8088875ec538e5b" providerId="LiveId" clId="{48E017B7-2CB9-4B1F-A6EA-58CDAD7048FA}" dt="2021-01-22T22:20:38.665" v="1051" actId="1076"/>
          <ac:spMkLst>
            <pc:docMk/>
            <pc:sldMk cId="2248660286" sldId="660"/>
            <ac:spMk id="12" creationId="{C8EFCEF5-0110-4501-98AB-FFDAD10DCBFA}"/>
          </ac:spMkLst>
        </pc:spChg>
        <pc:spChg chg="mod">
          <ac:chgData name="Nathan Morrison" userId="a8088875ec538e5b" providerId="LiveId" clId="{48E017B7-2CB9-4B1F-A6EA-58CDAD7048FA}" dt="2021-01-22T22:19:46.595" v="1043" actId="207"/>
          <ac:spMkLst>
            <pc:docMk/>
            <pc:sldMk cId="2248660286" sldId="660"/>
            <ac:spMk id="197634" creationId="{3D70998B-961F-4BF6-AC80-CC1967AB9AA9}"/>
          </ac:spMkLst>
        </pc:spChg>
        <pc:spChg chg="del mod">
          <ac:chgData name="Nathan Morrison" userId="a8088875ec538e5b" providerId="LiveId" clId="{48E017B7-2CB9-4B1F-A6EA-58CDAD7048FA}" dt="2021-01-22T19:53:36.107" v="665" actId="21"/>
          <ac:spMkLst>
            <pc:docMk/>
            <pc:sldMk cId="2248660286" sldId="660"/>
            <ac:spMk id="197637" creationId="{121957E7-F0D9-43ED-90D6-F7496E73DF74}"/>
          </ac:spMkLst>
        </pc:spChg>
        <pc:grpChg chg="add mod">
          <ac:chgData name="Nathan Morrison" userId="a8088875ec538e5b" providerId="LiveId" clId="{48E017B7-2CB9-4B1F-A6EA-58CDAD7048FA}" dt="2021-01-22T19:52:53.801" v="660" actId="1076"/>
          <ac:grpSpMkLst>
            <pc:docMk/>
            <pc:sldMk cId="2248660286" sldId="660"/>
            <ac:grpSpMk id="6" creationId="{69DB4084-7973-4C99-8BB7-9C00C0590F8C}"/>
          </ac:grpSpMkLst>
        </pc:grpChg>
        <pc:picChg chg="mod">
          <ac:chgData name="Nathan Morrison" userId="a8088875ec538e5b" providerId="LiveId" clId="{48E017B7-2CB9-4B1F-A6EA-58CDAD7048FA}" dt="2021-01-22T19:52:53.801" v="660" actId="1076"/>
          <ac:picMkLst>
            <pc:docMk/>
            <pc:sldMk cId="2248660286" sldId="660"/>
            <ac:picMk id="8" creationId="{CC99731E-4AA1-4D78-8793-9D4C5136375D}"/>
          </ac:picMkLst>
        </pc:picChg>
        <pc:picChg chg="mod">
          <ac:chgData name="Nathan Morrison" userId="a8088875ec538e5b" providerId="LiveId" clId="{48E017B7-2CB9-4B1F-A6EA-58CDAD7048FA}" dt="2021-01-22T19:52:53.801" v="660" actId="1076"/>
          <ac:picMkLst>
            <pc:docMk/>
            <pc:sldMk cId="2248660286" sldId="660"/>
            <ac:picMk id="10" creationId="{E546AA4F-AF9E-4FFB-AD53-93018AACC19A}"/>
          </ac:picMkLst>
        </pc:picChg>
      </pc:sldChg>
      <pc:sldChg chg="new del">
        <pc:chgData name="Nathan Morrison" userId="a8088875ec538e5b" providerId="LiveId" clId="{48E017B7-2CB9-4B1F-A6EA-58CDAD7048FA}" dt="2021-01-22T21:43:28.098" v="749" actId="47"/>
        <pc:sldMkLst>
          <pc:docMk/>
          <pc:sldMk cId="1752763760" sldId="661"/>
        </pc:sldMkLst>
      </pc:sldChg>
      <pc:sldChg chg="addSp delSp modSp new del mod">
        <pc:chgData name="Nathan Morrison" userId="a8088875ec538e5b" providerId="LiveId" clId="{48E017B7-2CB9-4B1F-A6EA-58CDAD7048FA}" dt="2021-01-22T21:14:27.584" v="741" actId="47"/>
        <pc:sldMkLst>
          <pc:docMk/>
          <pc:sldMk cId="3111610842" sldId="661"/>
        </pc:sldMkLst>
        <pc:spChg chg="add del mod">
          <ac:chgData name="Nathan Morrison" userId="a8088875ec538e5b" providerId="LiveId" clId="{48E017B7-2CB9-4B1F-A6EA-58CDAD7048FA}" dt="2021-01-22T20:20:07.531" v="740" actId="20577"/>
          <ac:spMkLst>
            <pc:docMk/>
            <pc:sldMk cId="3111610842" sldId="661"/>
            <ac:spMk id="2" creationId="{A9E1CFE2-3E0E-4437-B23D-2C4B53B9D488}"/>
          </ac:spMkLst>
        </pc:spChg>
        <pc:spChg chg="del mod">
          <ac:chgData name="Nathan Morrison" userId="a8088875ec538e5b" providerId="LiveId" clId="{48E017B7-2CB9-4B1F-A6EA-58CDAD7048FA}" dt="2021-01-22T20:18:06.372" v="711" actId="21"/>
          <ac:spMkLst>
            <pc:docMk/>
            <pc:sldMk cId="3111610842" sldId="661"/>
            <ac:spMk id="3" creationId="{E9DAFCB1-5E8B-42BC-A71B-9268A7D1335D}"/>
          </ac:spMkLst>
        </pc:spChg>
        <pc:spChg chg="del mod">
          <ac:chgData name="Nathan Morrison" userId="a8088875ec538e5b" providerId="LiveId" clId="{48E017B7-2CB9-4B1F-A6EA-58CDAD7048FA}" dt="2021-01-22T20:18:09.141" v="712" actId="21"/>
          <ac:spMkLst>
            <pc:docMk/>
            <pc:sldMk cId="3111610842" sldId="661"/>
            <ac:spMk id="4" creationId="{328F4E5E-B50A-401F-ACFB-B3DCE013EEFE}"/>
          </ac:spMkLst>
        </pc:spChg>
        <pc:spChg chg="del mod">
          <ac:chgData name="Nathan Morrison" userId="a8088875ec538e5b" providerId="LiveId" clId="{48E017B7-2CB9-4B1F-A6EA-58CDAD7048FA}" dt="2021-01-22T20:18:13.524" v="713" actId="21"/>
          <ac:spMkLst>
            <pc:docMk/>
            <pc:sldMk cId="3111610842" sldId="661"/>
            <ac:spMk id="5" creationId="{4B728FF3-392D-4503-8913-77AC40D4B092}"/>
          </ac:spMkLst>
        </pc:spChg>
        <pc:picChg chg="add mod ord">
          <ac:chgData name="Nathan Morrison" userId="a8088875ec538e5b" providerId="LiveId" clId="{48E017B7-2CB9-4B1F-A6EA-58CDAD7048FA}" dt="2021-01-22T20:19:03.731" v="727" actId="1076"/>
          <ac:picMkLst>
            <pc:docMk/>
            <pc:sldMk cId="3111610842" sldId="661"/>
            <ac:picMk id="7" creationId="{5595C6F1-BC70-48A2-8B61-9DDF6A2F2302}"/>
          </ac:picMkLst>
        </pc:picChg>
      </pc:sldChg>
      <pc:sldChg chg="modSp add mod">
        <pc:chgData name="Nathan Morrison" userId="a8088875ec538e5b" providerId="LiveId" clId="{48E017B7-2CB9-4B1F-A6EA-58CDAD7048FA}" dt="2021-01-22T21:46:47.470" v="769" actId="14100"/>
        <pc:sldMkLst>
          <pc:docMk/>
          <pc:sldMk cId="367390902" sldId="662"/>
        </pc:sldMkLst>
        <pc:spChg chg="mod">
          <ac:chgData name="Nathan Morrison" userId="a8088875ec538e5b" providerId="LiveId" clId="{48E017B7-2CB9-4B1F-A6EA-58CDAD7048FA}" dt="2021-01-22T21:43:50.945" v="753" actId="1076"/>
          <ac:spMkLst>
            <pc:docMk/>
            <pc:sldMk cId="367390902" sldId="662"/>
            <ac:spMk id="9" creationId="{34CC9A41-DCD9-4F24-ABBF-7A3D794B7263}"/>
          </ac:spMkLst>
        </pc:spChg>
        <pc:spChg chg="mod">
          <ac:chgData name="Nathan Morrison" userId="a8088875ec538e5b" providerId="LiveId" clId="{48E017B7-2CB9-4B1F-A6EA-58CDAD7048FA}" dt="2021-01-22T21:46:47.470" v="769" actId="14100"/>
          <ac:spMkLst>
            <pc:docMk/>
            <pc:sldMk cId="367390902" sldId="662"/>
            <ac:spMk id="14338" creationId="{00000000-0000-0000-0000-000000000000}"/>
          </ac:spMkLst>
        </pc:spChg>
      </pc:sldChg>
      <pc:sldChg chg="new del">
        <pc:chgData name="Nathan Morrison" userId="a8088875ec538e5b" providerId="LiveId" clId="{48E017B7-2CB9-4B1F-A6EA-58CDAD7048FA}" dt="2021-01-22T21:53:54.569" v="776" actId="47"/>
        <pc:sldMkLst>
          <pc:docMk/>
          <pc:sldMk cId="2475090379" sldId="663"/>
        </pc:sldMkLst>
      </pc:sldChg>
      <pc:sldChg chg="modSp add mod">
        <pc:chgData name="Nathan Morrison" userId="a8088875ec538e5b" providerId="LiveId" clId="{48E017B7-2CB9-4B1F-A6EA-58CDAD7048FA}" dt="2021-01-22T21:55:13.315" v="787" actId="14100"/>
        <pc:sldMkLst>
          <pc:docMk/>
          <pc:sldMk cId="1090252336" sldId="664"/>
        </pc:sldMkLst>
        <pc:spChg chg="mod">
          <ac:chgData name="Nathan Morrison" userId="a8088875ec538e5b" providerId="LiveId" clId="{48E017B7-2CB9-4B1F-A6EA-58CDAD7048FA}" dt="2021-01-22T21:54:15.677" v="780" actId="1076"/>
          <ac:spMkLst>
            <pc:docMk/>
            <pc:sldMk cId="1090252336" sldId="664"/>
            <ac:spMk id="9" creationId="{34CC9A41-DCD9-4F24-ABBF-7A3D794B7263}"/>
          </ac:spMkLst>
        </pc:spChg>
        <pc:spChg chg="mod">
          <ac:chgData name="Nathan Morrison" userId="a8088875ec538e5b" providerId="LiveId" clId="{48E017B7-2CB9-4B1F-A6EA-58CDAD7048FA}" dt="2021-01-22T21:55:13.315" v="787" actId="14100"/>
          <ac:spMkLst>
            <pc:docMk/>
            <pc:sldMk cId="1090252336" sldId="664"/>
            <ac:spMk id="14338" creationId="{00000000-0000-0000-0000-000000000000}"/>
          </ac:spMkLst>
        </pc:spChg>
      </pc:sldChg>
      <pc:sldChg chg="new del">
        <pc:chgData name="Nathan Morrison" userId="a8088875ec538e5b" providerId="LiveId" clId="{48E017B7-2CB9-4B1F-A6EA-58CDAD7048FA}" dt="2021-01-22T21:55:52.017" v="790" actId="47"/>
        <pc:sldMkLst>
          <pc:docMk/>
          <pc:sldMk cId="1450139833" sldId="665"/>
        </pc:sldMkLst>
      </pc:sldChg>
      <pc:sldChg chg="modSp add mod">
        <pc:chgData name="Nathan Morrison" userId="a8088875ec538e5b" providerId="LiveId" clId="{48E017B7-2CB9-4B1F-A6EA-58CDAD7048FA}" dt="2021-01-22T21:56:30.327" v="795"/>
        <pc:sldMkLst>
          <pc:docMk/>
          <pc:sldMk cId="1952053617" sldId="666"/>
        </pc:sldMkLst>
        <pc:spChg chg="mod">
          <ac:chgData name="Nathan Morrison" userId="a8088875ec538e5b" providerId="LiveId" clId="{48E017B7-2CB9-4B1F-A6EA-58CDAD7048FA}" dt="2021-01-22T21:56:18.142" v="794" actId="1076"/>
          <ac:spMkLst>
            <pc:docMk/>
            <pc:sldMk cId="1952053617" sldId="666"/>
            <ac:spMk id="9" creationId="{34CC9A41-DCD9-4F24-ABBF-7A3D794B7263}"/>
          </ac:spMkLst>
        </pc:spChg>
        <pc:spChg chg="mod">
          <ac:chgData name="Nathan Morrison" userId="a8088875ec538e5b" providerId="LiveId" clId="{48E017B7-2CB9-4B1F-A6EA-58CDAD7048FA}" dt="2021-01-22T21:56:30.327" v="795"/>
          <ac:spMkLst>
            <pc:docMk/>
            <pc:sldMk cId="1952053617" sldId="666"/>
            <ac:spMk id="1433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A Specific Request</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Prepared by Nathan L Morrison / 05-14-06</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fld id="{7BA1C665-5710-4130-9DD5-BF8B3269C2A7}"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 </a:t>
            </a:r>
          </a:p>
          <a:p>
            <a:pPr eaLnBrk="1" hangingPunct="1"/>
            <a:r>
              <a:rPr lang="en-US" dirty="0"/>
              <a:t>All Scripture given is from the NASB, unless otherwise stated</a:t>
            </a:r>
          </a:p>
          <a:p>
            <a:pPr eaLnBrk="1" hangingPunct="1"/>
            <a:endParaRPr lang="en-US" dirty="0"/>
          </a:p>
          <a:p>
            <a:pPr eaLnBrk="1" hangingPunct="1"/>
            <a:r>
              <a:rPr lang="en-US" dirty="0"/>
              <a:t>For further study, or if questions, please Call: 804-277-1983 or Visit: www.courthousechurchofchrist.com</a:t>
            </a:r>
          </a:p>
          <a:p>
            <a:pPr eaLnBrk="1" hangingPunct="1"/>
            <a:endParaRPr lang="en-US" dirty="0"/>
          </a:p>
          <a:p>
            <a:pPr eaLnBrk="1" hangingPunct="1"/>
            <a:r>
              <a:rPr lang="en-US" dirty="0"/>
              <a:t>Based on a lesson by Richie Thetford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a:t>
            </a:r>
            <a:r>
              <a:rPr lang="en-US"/>
              <a:t>in Scriptures mine!</a:t>
            </a:r>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0440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a:t>
            </a:r>
            <a:r>
              <a:rPr lang="en-US"/>
              <a:t>in Scriptures mine!</a:t>
            </a:r>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3831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37657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3266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1220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“Inspired by God” = </a:t>
            </a:r>
            <a:r>
              <a:rPr lang="en-US" i="1" dirty="0" err="1"/>
              <a:t>theopneustos</a:t>
            </a:r>
            <a:r>
              <a:rPr lang="en-US" i="1" dirty="0"/>
              <a:t> [</a:t>
            </a:r>
            <a:r>
              <a:rPr lang="en-US" i="1" dirty="0" err="1"/>
              <a:t>theh</a:t>
            </a:r>
            <a:r>
              <a:rPr lang="en-US" i="1" dirty="0"/>
              <a:t>-op'-</a:t>
            </a:r>
            <a:r>
              <a:rPr lang="en-US" i="1" dirty="0" err="1"/>
              <a:t>nyoo</a:t>
            </a:r>
            <a:r>
              <a:rPr lang="en-US" i="1" dirty="0"/>
              <a:t>-</a:t>
            </a:r>
            <a:r>
              <a:rPr lang="en-US" i="1" dirty="0" err="1"/>
              <a:t>stos</a:t>
            </a:r>
            <a:r>
              <a:rPr lang="en-US" i="1" dirty="0"/>
              <a:t>] (G2315): </a:t>
            </a:r>
            <a:r>
              <a:rPr lang="en-US" dirty="0"/>
              <a:t>“God-breathed;” from </a:t>
            </a:r>
            <a:r>
              <a:rPr lang="en-US" dirty="0" err="1"/>
              <a:t>theos</a:t>
            </a:r>
            <a:r>
              <a:rPr lang="en-US" dirty="0"/>
              <a:t> (G2316: God) and </a:t>
            </a:r>
            <a:r>
              <a:rPr lang="en-US" dirty="0" err="1"/>
              <a:t>pneo</a:t>
            </a:r>
            <a:r>
              <a:rPr lang="en-US" dirty="0"/>
              <a:t> (G4154: to breathe). </a:t>
            </a:r>
          </a:p>
          <a:p>
            <a:endParaRPr lang="en-US" dirty="0"/>
          </a:p>
        </p:txBody>
      </p:sp>
      <p:sp>
        <p:nvSpPr>
          <p:cNvPr id="4" name="Header Placeholder 3"/>
          <p:cNvSpPr>
            <a:spLocks noGrp="1"/>
          </p:cNvSpPr>
          <p:nvPr>
            <p:ph type="hdr" sz="quarter"/>
          </p:nvPr>
        </p:nvSpPr>
        <p:spPr/>
        <p:txBody>
          <a:bodyPr/>
          <a:lstStyle/>
          <a:p>
            <a:pPr>
              <a:defRPr/>
            </a:pPr>
            <a:r>
              <a:rPr lang="en-US"/>
              <a:t>A Specific Request</a:t>
            </a:r>
          </a:p>
        </p:txBody>
      </p:sp>
      <p:sp>
        <p:nvSpPr>
          <p:cNvPr id="5" name="Footer Placeholder 4"/>
          <p:cNvSpPr>
            <a:spLocks noGrp="1"/>
          </p:cNvSpPr>
          <p:nvPr>
            <p:ph type="ftr" sz="quarter" idx="4"/>
          </p:nvPr>
        </p:nvSpPr>
        <p:spPr/>
        <p:txBody>
          <a:bodyPr/>
          <a:lstStyle/>
          <a:p>
            <a:pPr>
              <a:defRPr/>
            </a:pPr>
            <a:r>
              <a:rPr lang="en-US"/>
              <a:t>Prepared by Nathan L Morrison / 05-14-06</a:t>
            </a:r>
          </a:p>
        </p:txBody>
      </p:sp>
      <p:sp>
        <p:nvSpPr>
          <p:cNvPr id="6" name="Slide Number Placeholder 5"/>
          <p:cNvSpPr>
            <a:spLocks noGrp="1"/>
          </p:cNvSpPr>
          <p:nvPr>
            <p:ph type="sldNum" sz="quarter" idx="5"/>
          </p:nvPr>
        </p:nvSpPr>
        <p:spPr/>
        <p:txBody>
          <a:bodyPr/>
          <a:lstStyle/>
          <a:p>
            <a:pPr>
              <a:defRPr/>
            </a:pPr>
            <a:fld id="{83016846-4634-43EF-ACEC-2D17B4E8C055}" type="slidenum">
              <a:rPr lang="en-US" smtClean="0"/>
              <a:pPr>
                <a:defRPr/>
              </a:pPr>
              <a:t>3</a:t>
            </a:fld>
            <a:endParaRPr lang="en-US" dirty="0"/>
          </a:p>
        </p:txBody>
      </p:sp>
    </p:spTree>
    <p:extLst>
      <p:ext uri="{BB962C8B-B14F-4D97-AF65-F5344CB8AC3E}">
        <p14:creationId xmlns:p14="http://schemas.microsoft.com/office/powerpoint/2010/main" val="325911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41955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a:t>
            </a:r>
            <a:r>
              <a:rPr lang="en-US"/>
              <a:t>in Scriptures mine!</a:t>
            </a:r>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9622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Scriptures mine!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6</a:t>
            </a:fld>
            <a:endParaRPr lang="en-US" dirty="0"/>
          </a:p>
        </p:txBody>
      </p:sp>
    </p:spTree>
    <p:extLst>
      <p:ext uri="{BB962C8B-B14F-4D97-AF65-F5344CB8AC3E}">
        <p14:creationId xmlns:p14="http://schemas.microsoft.com/office/powerpoint/2010/main" val="2267776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a:t>
            </a:r>
            <a:r>
              <a:rPr lang="en-US"/>
              <a:t>in Scriptures mine!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7</a:t>
            </a:fld>
            <a:endParaRPr lang="en-US" dirty="0"/>
          </a:p>
        </p:txBody>
      </p:sp>
    </p:spTree>
    <p:extLst>
      <p:ext uri="{BB962C8B-B14F-4D97-AF65-F5344CB8AC3E}">
        <p14:creationId xmlns:p14="http://schemas.microsoft.com/office/powerpoint/2010/main" val="2267776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a:t>
            </a:r>
            <a:r>
              <a:rPr lang="en-US"/>
              <a:t>in Scriptures mine!</a:t>
            </a:r>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3512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Scriptures mine!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10</a:t>
            </a:fld>
            <a:endParaRPr lang="en-US" dirty="0"/>
          </a:p>
        </p:txBody>
      </p:sp>
    </p:spTree>
    <p:extLst>
      <p:ext uri="{BB962C8B-B14F-4D97-AF65-F5344CB8AC3E}">
        <p14:creationId xmlns:p14="http://schemas.microsoft.com/office/powerpoint/2010/main" val="2267776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2287858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0506997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42265676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8826642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7045676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41403421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2692671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4764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8963061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237541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18966513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Prayer For The Saints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00942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For The Saints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080381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For The Saints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6314628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For The Saints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735001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Prayer For The Saints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932417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For The Saints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41120716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Prayer For The Saints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2422788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For The Saints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613703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For The Saints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03920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For The Saints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6021849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For The Saints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535460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For The Saints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00024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For The Saints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181703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For The Saints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5579762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For The Saints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959710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For The Saints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344934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For The Saints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9356946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Prayer For The Saints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2948009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Understanding The Godhead </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image" Target="../media/image12.jp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theme" Target="../theme/theme11.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Understanding The Godhead </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 Interrupted Jesus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03094555"/>
      </p:ext>
    </p:extLst>
  </p:cSld>
  <p:clrMap bg1="dk2" tx1="lt1" bg2="dk1"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Prayer For The Saints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57208216"/>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Understanding The Godhead </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Understanding The Godhead </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Understanding The Godhead </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Understanding The Godhead </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Understanding The Godhead </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Understanding The Godhead </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Understanding The Godhead </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Understanding The Godhead </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7.wmf"/><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3.xml"/><Relationship Id="rId1" Type="http://schemas.openxmlformats.org/officeDocument/2006/relationships/slideLayout" Target="../slideLayouts/slideLayout128.xml"/><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43000"/>
          </a:xfrm>
        </p:spPr>
        <p:txBody>
          <a:bodyPr wrap="square" anchor="ctr">
            <a:normAutofit fontScale="90000"/>
          </a:bodyPr>
          <a:lstStyle/>
          <a:p>
            <a:pPr eaLnBrk="1" hangingPunct="1">
              <a:lnSpc>
                <a:spcPct val="90000"/>
              </a:lnSpc>
            </a:pPr>
            <a:r>
              <a:rPr lang="en-US" b="1" u="sng" dirty="0"/>
              <a:t>Understanding The Godhead </a:t>
            </a:r>
            <a:br>
              <a:rPr lang="en-US" sz="3700" b="1" u="sng" dirty="0"/>
            </a:br>
            <a:endParaRPr lang="en-US" sz="3700" b="1" u="sng" dirty="0"/>
          </a:p>
        </p:txBody>
      </p:sp>
      <p:pic>
        <p:nvPicPr>
          <p:cNvPr id="4" name="Picture 2" descr="http://www.godandscience.org/images/trinity1.gi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52700" y="1158095"/>
            <a:ext cx="4038600" cy="3874989"/>
          </a:xfrm>
          <a:prstGeom prst="rect">
            <a:avLst/>
          </a:prstGeom>
          <a:solidFill>
            <a:srgbClr val="FFFFFF"/>
          </a:solidFill>
        </p:spPr>
      </p:pic>
      <p:sp>
        <p:nvSpPr>
          <p:cNvPr id="10243" name="Rectangle 3"/>
          <p:cNvSpPr>
            <a:spLocks noGrp="1" noChangeArrowheads="1"/>
          </p:cNvSpPr>
          <p:nvPr>
            <p:ph sz="half" idx="2"/>
          </p:nvPr>
        </p:nvSpPr>
        <p:spPr>
          <a:xfrm>
            <a:off x="1143000" y="5181600"/>
            <a:ext cx="6934200" cy="1661809"/>
          </a:xfrm>
        </p:spPr>
        <p:txBody>
          <a:bodyPr wrap="square" anchor="t">
            <a:normAutofit/>
          </a:bodyPr>
          <a:lstStyle/>
          <a:p>
            <a:pPr marL="0" indent="0" algn="ctr" eaLnBrk="1" hangingPunct="1">
              <a:buNone/>
            </a:pPr>
            <a:r>
              <a:rPr lang="en-US" b="1" dirty="0"/>
              <a:t>Text: </a:t>
            </a:r>
          </a:p>
          <a:p>
            <a:pPr marL="0" indent="0" algn="ctr" eaLnBrk="1" hangingPunct="1">
              <a:buNone/>
            </a:pPr>
            <a:r>
              <a:rPr lang="en-US" sz="3600" b="1" dirty="0"/>
              <a:t>Genesis 1:26; Matthew 3:16-17</a:t>
            </a:r>
          </a:p>
          <a:p>
            <a:pPr eaLnBrk="1" hangingPunct="1"/>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85800"/>
          </a:xfrm>
        </p:spPr>
        <p:txBody>
          <a:bodyPr/>
          <a:lstStyle/>
          <a:p>
            <a:pPr eaLnBrk="1" hangingPunct="1"/>
            <a:r>
              <a:rPr lang="en-US" sz="3600" b="1" u="sng" dirty="0">
                <a:solidFill>
                  <a:srgbClr val="FFC000"/>
                </a:solidFill>
                <a:cs typeface="Times New Roman" pitchFamily="18" charset="0"/>
              </a:rPr>
              <a:t>God: Father, Son, The Holy Spirit</a:t>
            </a:r>
          </a:p>
        </p:txBody>
      </p:sp>
      <p:sp>
        <p:nvSpPr>
          <p:cNvPr id="14339" name="Footer Placeholder 4"/>
          <p:cNvSpPr>
            <a:spLocks noGrp="1"/>
          </p:cNvSpPr>
          <p:nvPr>
            <p:ph type="ftr" sz="quarter" idx="11"/>
          </p:nvPr>
        </p:nvSpPr>
        <p:spPr>
          <a:xfrm>
            <a:off x="-7373" y="6515100"/>
            <a:ext cx="34363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Understanding The Godhead </a:t>
            </a:r>
            <a:endParaRPr lang="en-US" sz="1400" b="0" dirty="0"/>
          </a:p>
        </p:txBody>
      </p:sp>
      <p:sp>
        <p:nvSpPr>
          <p:cNvPr id="10" name="Text Box 3"/>
          <p:cNvSpPr txBox="1">
            <a:spLocks noChangeArrowheads="1"/>
          </p:cNvSpPr>
          <p:nvPr/>
        </p:nvSpPr>
        <p:spPr bwMode="auto">
          <a:xfrm>
            <a:off x="-1" y="762000"/>
            <a:ext cx="9121877" cy="461665"/>
          </a:xfrm>
          <a:prstGeom prst="rect">
            <a:avLst/>
          </a:prstGeom>
          <a:noFill/>
          <a:ln w="9525">
            <a:noFill/>
            <a:miter lim="800000"/>
            <a:headEnd/>
            <a:tailEnd/>
          </a:ln>
        </p:spPr>
        <p:txBody>
          <a:bodyPr wrap="square">
            <a:spAutoFit/>
          </a:bodyPr>
          <a:lstStyle/>
          <a:p>
            <a:pPr marL="457200" indent="-457200">
              <a:defRPr/>
            </a:pPr>
            <a:r>
              <a:rPr lang="en-US" dirty="0">
                <a:solidFill>
                  <a:schemeClr val="tx1"/>
                </a:solidFill>
              </a:rPr>
              <a:t>These three never disagree! </a:t>
            </a:r>
            <a:endParaRPr lang="en-US" i="1" dirty="0">
              <a:solidFill>
                <a:schemeClr val="tx1"/>
              </a:solidFill>
            </a:endParaRPr>
          </a:p>
        </p:txBody>
      </p:sp>
      <p:sp>
        <p:nvSpPr>
          <p:cNvPr id="11" name="Text Box 3"/>
          <p:cNvSpPr txBox="1">
            <a:spLocks noChangeArrowheads="1"/>
          </p:cNvSpPr>
          <p:nvPr/>
        </p:nvSpPr>
        <p:spPr bwMode="auto">
          <a:xfrm>
            <a:off x="-12290" y="2703106"/>
            <a:ext cx="9134166" cy="1631216"/>
          </a:xfrm>
          <a:prstGeom prst="rect">
            <a:avLst/>
          </a:prstGeom>
          <a:noFill/>
          <a:ln w="9525">
            <a:noFill/>
            <a:miter lim="800000"/>
            <a:headEnd/>
            <a:tailEnd/>
          </a:ln>
        </p:spPr>
        <p:txBody>
          <a:bodyPr wrap="square">
            <a:spAutoFit/>
          </a:bodyPr>
          <a:lstStyle/>
          <a:p>
            <a:pPr marL="457200" indent="-457200" algn="l">
              <a:buClr>
                <a:schemeClr val="tx2"/>
              </a:buClr>
              <a:buSzPct val="115000"/>
              <a:buFont typeface="Wingdings" pitchFamily="2" charset="2"/>
              <a:buChar char="Ø"/>
              <a:defRPr/>
            </a:pPr>
            <a:r>
              <a:rPr lang="en-US" sz="2000" b="0" dirty="0"/>
              <a:t>Not the same person! “One” = </a:t>
            </a:r>
            <a:r>
              <a:rPr lang="en-US" sz="2000" b="0" i="1" dirty="0"/>
              <a:t>“</a:t>
            </a:r>
            <a:r>
              <a:rPr lang="en-US" sz="2000" b="0" i="1" dirty="0" err="1"/>
              <a:t>heis</a:t>
            </a:r>
            <a:r>
              <a:rPr lang="en-US" sz="2000" b="0" i="1" dirty="0"/>
              <a:t>” (G1520): </a:t>
            </a:r>
            <a:r>
              <a:rPr lang="en-US" sz="2000" b="0" dirty="0"/>
              <a:t>One; the neuter, not the masculine (one person). It implies unity of essence, not merely of will or of power.</a:t>
            </a:r>
          </a:p>
          <a:p>
            <a:pPr marL="457200" indent="-457200" algn="l">
              <a:buClr>
                <a:schemeClr val="tx2"/>
              </a:buClr>
              <a:buSzPct val="115000"/>
              <a:buFont typeface="Wingdings" pitchFamily="2" charset="2"/>
              <a:buChar char="Ø"/>
              <a:defRPr/>
            </a:pPr>
            <a:r>
              <a:rPr lang="en-US" sz="2000" b="0" dirty="0"/>
              <a:t>They are one in purpose, one in all things....except in person. They are three persons making up One Godhood (Eph. 4:4-6)</a:t>
            </a:r>
          </a:p>
        </p:txBody>
      </p:sp>
      <p:sp>
        <p:nvSpPr>
          <p:cNvPr id="12" name="Text Box 4"/>
          <p:cNvSpPr txBox="1">
            <a:spLocks noChangeArrowheads="1"/>
          </p:cNvSpPr>
          <p:nvPr/>
        </p:nvSpPr>
        <p:spPr bwMode="auto">
          <a:xfrm>
            <a:off x="2438399" y="1551774"/>
            <a:ext cx="4267201" cy="769441"/>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rgbClr val="7030A0"/>
                </a:solidFill>
              </a:rPr>
              <a:t>John 10:30</a:t>
            </a:r>
          </a:p>
          <a:p>
            <a:pPr eaLnBrk="1" hangingPunct="1"/>
            <a:r>
              <a:rPr lang="en-US" sz="2000" b="0" dirty="0">
                <a:solidFill>
                  <a:srgbClr val="002060"/>
                </a:solidFill>
              </a:rPr>
              <a:t>"I and the Father are one."</a:t>
            </a:r>
          </a:p>
        </p:txBody>
      </p:sp>
      <p:sp>
        <p:nvSpPr>
          <p:cNvPr id="13" name="Text Box 4"/>
          <p:cNvSpPr txBox="1">
            <a:spLocks noChangeArrowheads="1"/>
          </p:cNvSpPr>
          <p:nvPr/>
        </p:nvSpPr>
        <p:spPr bwMode="auto">
          <a:xfrm>
            <a:off x="1" y="4716214"/>
            <a:ext cx="9136625" cy="1692771"/>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Ephesians 4:4-6</a:t>
            </a:r>
          </a:p>
          <a:p>
            <a:pPr algn="l" eaLnBrk="1" hangingPunct="1"/>
            <a:r>
              <a:rPr lang="en-US" sz="2000" b="0" dirty="0">
                <a:solidFill>
                  <a:srgbClr val="002060"/>
                </a:solidFill>
              </a:rPr>
              <a:t>4.  There is one body and </a:t>
            </a:r>
            <a:r>
              <a:rPr lang="en-US" sz="2000"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rPr>
              <a:t>one Spirit</a:t>
            </a:r>
            <a:r>
              <a:rPr lang="en-US" sz="2000" b="0" dirty="0">
                <a:solidFill>
                  <a:srgbClr val="002060"/>
                </a:solidFill>
              </a:rPr>
              <a:t>, just as also you were called in one hope of your calling;</a:t>
            </a:r>
          </a:p>
          <a:p>
            <a:pPr algn="l" eaLnBrk="1" hangingPunct="1"/>
            <a:r>
              <a:rPr lang="en-US" sz="2000" b="0" dirty="0">
                <a:solidFill>
                  <a:srgbClr val="002060"/>
                </a:solidFill>
              </a:rPr>
              <a:t>5.  </a:t>
            </a:r>
            <a:r>
              <a:rPr lang="en-US" sz="2000"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rPr>
              <a:t>one Lord</a:t>
            </a:r>
            <a:r>
              <a:rPr lang="en-US" sz="2000" b="0" dirty="0">
                <a:solidFill>
                  <a:srgbClr val="002060"/>
                </a:solidFill>
              </a:rPr>
              <a:t>, one faith, one baptism,</a:t>
            </a:r>
          </a:p>
          <a:p>
            <a:pPr algn="l" eaLnBrk="1" hangingPunct="1"/>
            <a:r>
              <a:rPr lang="en-US" sz="2000" b="0" dirty="0">
                <a:solidFill>
                  <a:srgbClr val="002060"/>
                </a:solidFill>
              </a:rPr>
              <a:t>6.  </a:t>
            </a:r>
            <a:r>
              <a:rPr lang="en-US" sz="2000"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rPr>
              <a:t>one God and Father</a:t>
            </a:r>
            <a:r>
              <a:rPr lang="en-US" sz="2000" b="0" dirty="0">
                <a:solidFill>
                  <a:srgbClr val="002060"/>
                </a:solidFill>
              </a:rPr>
              <a:t> of all who is over all and through all and in all.</a:t>
            </a:r>
          </a:p>
        </p:txBody>
      </p:sp>
    </p:spTree>
    <p:extLst>
      <p:ext uri="{BB962C8B-B14F-4D97-AF65-F5344CB8AC3E}">
        <p14:creationId xmlns:p14="http://schemas.microsoft.com/office/powerpoint/2010/main" val="34460219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left)">
                                      <p:cBhvr>
                                        <p:cTn id="22" dur="500"/>
                                        <p:tgtEl>
                                          <p:spTgt spid="11">
                                            <p:txEl>
                                              <p:pRg st="1" end="1"/>
                                            </p:txEl>
                                          </p:spTgt>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457200" y="838200"/>
            <a:ext cx="8229600" cy="6096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defRPr/>
            </a:pPr>
            <a:r>
              <a:rPr lang="en-US" altLang="en-US" sz="3600" b="1" dirty="0">
                <a:solidFill>
                  <a:srgbClr val="FF00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How Can THREE Be ONE?</a:t>
            </a:r>
          </a:p>
        </p:txBody>
      </p:sp>
      <p:sp>
        <p:nvSpPr>
          <p:cNvPr id="14341" name="Oval 5"/>
          <p:cNvSpPr>
            <a:spLocks noChangeArrowheads="1"/>
          </p:cNvSpPr>
          <p:nvPr/>
        </p:nvSpPr>
        <p:spPr bwMode="auto">
          <a:xfrm>
            <a:off x="152400" y="2979738"/>
            <a:ext cx="2743200" cy="28194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2" name="Oval 6"/>
          <p:cNvSpPr>
            <a:spLocks noChangeArrowheads="1"/>
          </p:cNvSpPr>
          <p:nvPr/>
        </p:nvSpPr>
        <p:spPr bwMode="auto">
          <a:xfrm>
            <a:off x="3185319" y="2979738"/>
            <a:ext cx="2743200" cy="28194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3" name="Oval 7"/>
          <p:cNvSpPr>
            <a:spLocks noChangeArrowheads="1"/>
          </p:cNvSpPr>
          <p:nvPr/>
        </p:nvSpPr>
        <p:spPr bwMode="auto">
          <a:xfrm>
            <a:off x="6248400" y="2964656"/>
            <a:ext cx="2743200" cy="28194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4" name="Rectangle 8"/>
          <p:cNvSpPr>
            <a:spLocks noChangeArrowheads="1"/>
          </p:cNvSpPr>
          <p:nvPr/>
        </p:nvSpPr>
        <p:spPr bwMode="auto">
          <a:xfrm>
            <a:off x="762000" y="4275138"/>
            <a:ext cx="1524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5" name="Text Box 9"/>
          <p:cNvSpPr txBox="1">
            <a:spLocks noChangeArrowheads="1"/>
          </p:cNvSpPr>
          <p:nvPr/>
        </p:nvSpPr>
        <p:spPr bwMode="auto">
          <a:xfrm>
            <a:off x="762000" y="3832226"/>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a:solidFill>
                  <a:schemeClr val="bg1"/>
                </a:solidFill>
                <a:latin typeface="Arial Black" pitchFamily="34" charset="0"/>
              </a:rPr>
              <a:t>X</a:t>
            </a:r>
          </a:p>
        </p:txBody>
      </p:sp>
      <p:sp>
        <p:nvSpPr>
          <p:cNvPr id="14346" name="Text Box 10"/>
          <p:cNvSpPr txBox="1">
            <a:spLocks noChangeArrowheads="1"/>
          </p:cNvSpPr>
          <p:nvPr/>
        </p:nvSpPr>
        <p:spPr bwMode="auto">
          <a:xfrm>
            <a:off x="1295400" y="3832226"/>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a:solidFill>
                  <a:schemeClr val="bg1"/>
                </a:solidFill>
                <a:latin typeface="Arial Black" pitchFamily="34" charset="0"/>
              </a:rPr>
              <a:t>X</a:t>
            </a:r>
          </a:p>
        </p:txBody>
      </p:sp>
      <p:sp>
        <p:nvSpPr>
          <p:cNvPr id="14347" name="Text Box 11"/>
          <p:cNvSpPr txBox="1">
            <a:spLocks noChangeArrowheads="1"/>
          </p:cNvSpPr>
          <p:nvPr/>
        </p:nvSpPr>
        <p:spPr bwMode="auto">
          <a:xfrm>
            <a:off x="1828800" y="3832226"/>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a:solidFill>
                  <a:schemeClr val="bg1"/>
                </a:solidFill>
                <a:latin typeface="Arial Black" pitchFamily="34" charset="0"/>
              </a:rPr>
              <a:t>X</a:t>
            </a:r>
          </a:p>
        </p:txBody>
      </p:sp>
      <p:sp>
        <p:nvSpPr>
          <p:cNvPr id="14348" name="Text Box 12"/>
          <p:cNvSpPr txBox="1">
            <a:spLocks noChangeArrowheads="1"/>
          </p:cNvSpPr>
          <p:nvPr/>
        </p:nvSpPr>
        <p:spPr bwMode="auto">
          <a:xfrm>
            <a:off x="762000" y="4645564"/>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dirty="0">
                <a:solidFill>
                  <a:schemeClr val="bg1"/>
                </a:solidFill>
                <a:latin typeface="Arial Black" pitchFamily="34" charset="0"/>
              </a:rPr>
              <a:t>X</a:t>
            </a:r>
          </a:p>
        </p:txBody>
      </p:sp>
      <p:sp>
        <p:nvSpPr>
          <p:cNvPr id="14349" name="Text Box 13"/>
          <p:cNvSpPr txBox="1">
            <a:spLocks noChangeArrowheads="1"/>
          </p:cNvSpPr>
          <p:nvPr/>
        </p:nvSpPr>
        <p:spPr bwMode="auto">
          <a:xfrm>
            <a:off x="1295400" y="4656138"/>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a:solidFill>
                  <a:schemeClr val="bg1"/>
                </a:solidFill>
                <a:latin typeface="Arial Black" pitchFamily="34" charset="0"/>
              </a:rPr>
              <a:t>X</a:t>
            </a:r>
          </a:p>
        </p:txBody>
      </p:sp>
      <p:sp>
        <p:nvSpPr>
          <p:cNvPr id="14350" name="Text Box 14"/>
          <p:cNvSpPr txBox="1">
            <a:spLocks noChangeArrowheads="1"/>
          </p:cNvSpPr>
          <p:nvPr/>
        </p:nvSpPr>
        <p:spPr bwMode="auto">
          <a:xfrm>
            <a:off x="1828800" y="4656138"/>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a:solidFill>
                  <a:schemeClr val="bg1"/>
                </a:solidFill>
                <a:latin typeface="Arial Black" pitchFamily="34" charset="0"/>
              </a:rPr>
              <a:t>X</a:t>
            </a:r>
          </a:p>
        </p:txBody>
      </p:sp>
      <p:sp>
        <p:nvSpPr>
          <p:cNvPr id="14351" name="Text Box 15"/>
          <p:cNvSpPr txBox="1">
            <a:spLocks noChangeArrowheads="1"/>
          </p:cNvSpPr>
          <p:nvPr/>
        </p:nvSpPr>
        <p:spPr bwMode="auto">
          <a:xfrm>
            <a:off x="2286000" y="4213226"/>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a:solidFill>
                  <a:schemeClr val="bg1"/>
                </a:solidFill>
                <a:latin typeface="Arial Black" pitchFamily="34" charset="0"/>
              </a:rPr>
              <a:t>X</a:t>
            </a:r>
          </a:p>
        </p:txBody>
      </p:sp>
      <p:sp>
        <p:nvSpPr>
          <p:cNvPr id="14352" name="Text Box 16"/>
          <p:cNvSpPr txBox="1">
            <a:spLocks noChangeArrowheads="1"/>
          </p:cNvSpPr>
          <p:nvPr/>
        </p:nvSpPr>
        <p:spPr bwMode="auto">
          <a:xfrm>
            <a:off x="304800" y="4213226"/>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a:solidFill>
                  <a:schemeClr val="bg1"/>
                </a:solidFill>
                <a:latin typeface="Arial Black" pitchFamily="34" charset="0"/>
              </a:rPr>
              <a:t>X</a:t>
            </a:r>
          </a:p>
        </p:txBody>
      </p:sp>
      <p:sp>
        <p:nvSpPr>
          <p:cNvPr id="14353" name="Text Box 17"/>
          <p:cNvSpPr txBox="1">
            <a:spLocks noChangeArrowheads="1"/>
          </p:cNvSpPr>
          <p:nvPr/>
        </p:nvSpPr>
        <p:spPr bwMode="auto">
          <a:xfrm>
            <a:off x="457200" y="3360738"/>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a:solidFill>
                  <a:srgbClr val="FFFFCC"/>
                </a:solidFill>
                <a:latin typeface="Souvenir Lt BT" pitchFamily="18" charset="0"/>
              </a:rPr>
              <a:t>8 Members</a:t>
            </a:r>
          </a:p>
        </p:txBody>
      </p:sp>
      <p:sp>
        <p:nvSpPr>
          <p:cNvPr id="14354" name="Text Box 18"/>
          <p:cNvSpPr txBox="1">
            <a:spLocks noChangeArrowheads="1"/>
          </p:cNvSpPr>
          <p:nvPr/>
        </p:nvSpPr>
        <p:spPr bwMode="auto">
          <a:xfrm>
            <a:off x="3490119" y="3360738"/>
            <a:ext cx="2133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a:solidFill>
                  <a:srgbClr val="FFFFCC"/>
                </a:solidFill>
                <a:latin typeface="Souvenir Lt BT" pitchFamily="18" charset="0"/>
              </a:rPr>
              <a:t>Plurality</a:t>
            </a:r>
          </a:p>
          <a:p>
            <a:pPr algn="ctr" eaLnBrk="1" hangingPunct="1"/>
            <a:r>
              <a:rPr lang="en-US" altLang="en-US" sz="2800" b="1">
                <a:solidFill>
                  <a:srgbClr val="FFFFCC"/>
                </a:solidFill>
                <a:latin typeface="Souvenir Lt BT" pitchFamily="18" charset="0"/>
              </a:rPr>
              <a:t>of</a:t>
            </a:r>
          </a:p>
          <a:p>
            <a:pPr algn="ctr" eaLnBrk="1" hangingPunct="1"/>
            <a:r>
              <a:rPr lang="en-US" altLang="en-US" sz="2800" b="1">
                <a:solidFill>
                  <a:srgbClr val="FFFFCC"/>
                </a:solidFill>
                <a:latin typeface="Souvenir Lt BT" pitchFamily="18" charset="0"/>
              </a:rPr>
              <a:t>Elders</a:t>
            </a:r>
          </a:p>
        </p:txBody>
      </p:sp>
      <p:sp>
        <p:nvSpPr>
          <p:cNvPr id="14355" name="Text Box 19"/>
          <p:cNvSpPr txBox="1">
            <a:spLocks noChangeArrowheads="1"/>
          </p:cNvSpPr>
          <p:nvPr/>
        </p:nvSpPr>
        <p:spPr bwMode="auto">
          <a:xfrm>
            <a:off x="6553200" y="3345656"/>
            <a:ext cx="2133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a:solidFill>
                  <a:srgbClr val="FFFFCC"/>
                </a:solidFill>
                <a:latin typeface="Souvenir Lt BT" pitchFamily="18" charset="0"/>
              </a:rPr>
              <a:t>Many Members</a:t>
            </a:r>
          </a:p>
          <a:p>
            <a:pPr algn="ctr" eaLnBrk="1" hangingPunct="1"/>
            <a:r>
              <a:rPr lang="en-US" altLang="en-US" sz="2400" i="1" dirty="0">
                <a:solidFill>
                  <a:schemeClr val="bg1"/>
                </a:solidFill>
                <a:latin typeface="Times New Roman" pitchFamily="18" charset="0"/>
              </a:rPr>
              <a:t>I </a:t>
            </a:r>
            <a:r>
              <a:rPr lang="en-US" altLang="en-US" sz="2400" i="1" dirty="0" err="1">
                <a:solidFill>
                  <a:schemeClr val="bg1"/>
                </a:solidFill>
                <a:latin typeface="Times New Roman" pitchFamily="18" charset="0"/>
              </a:rPr>
              <a:t>Cor</a:t>
            </a:r>
            <a:r>
              <a:rPr lang="en-US" altLang="en-US" sz="2400" i="1" dirty="0">
                <a:solidFill>
                  <a:schemeClr val="bg1"/>
                </a:solidFill>
                <a:latin typeface="Times New Roman" pitchFamily="18" charset="0"/>
              </a:rPr>
              <a:t> 12:12-20</a:t>
            </a:r>
          </a:p>
        </p:txBody>
      </p:sp>
      <p:sp>
        <p:nvSpPr>
          <p:cNvPr id="14357" name="Text Box 21"/>
          <p:cNvSpPr txBox="1">
            <a:spLocks noChangeArrowheads="1"/>
          </p:cNvSpPr>
          <p:nvPr/>
        </p:nvSpPr>
        <p:spPr bwMode="auto">
          <a:xfrm>
            <a:off x="762000" y="1676400"/>
            <a:ext cx="152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b="1" dirty="0">
                <a:solidFill>
                  <a:srgbClr val="66FFFF"/>
                </a:solidFill>
                <a:latin typeface="Souvenir Lt BT" pitchFamily="18" charset="0"/>
              </a:rPr>
              <a:t>ONE</a:t>
            </a:r>
          </a:p>
          <a:p>
            <a:pPr algn="ctr" eaLnBrk="1" hangingPunct="1"/>
            <a:r>
              <a:rPr lang="en-US" altLang="en-US" sz="3200" dirty="0">
                <a:solidFill>
                  <a:srgbClr val="66FFFF"/>
                </a:solidFill>
                <a:latin typeface="Souvenir Lt BT" pitchFamily="18" charset="0"/>
              </a:rPr>
              <a:t>Board</a:t>
            </a:r>
          </a:p>
        </p:txBody>
      </p:sp>
      <p:sp>
        <p:nvSpPr>
          <p:cNvPr id="14358" name="Text Box 22"/>
          <p:cNvSpPr txBox="1">
            <a:spLocks noChangeArrowheads="1"/>
          </p:cNvSpPr>
          <p:nvPr/>
        </p:nvSpPr>
        <p:spPr bwMode="auto">
          <a:xfrm>
            <a:off x="3505199" y="1665982"/>
            <a:ext cx="213360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b="1" dirty="0">
                <a:solidFill>
                  <a:srgbClr val="66FFFF"/>
                </a:solidFill>
                <a:latin typeface="Souvenir Lt BT" pitchFamily="18" charset="0"/>
              </a:rPr>
              <a:t>ONE</a:t>
            </a:r>
          </a:p>
          <a:p>
            <a:pPr algn="ctr" eaLnBrk="1" hangingPunct="1"/>
            <a:r>
              <a:rPr lang="en-US" altLang="en-US" sz="3200" dirty="0">
                <a:solidFill>
                  <a:srgbClr val="66FFFF"/>
                </a:solidFill>
                <a:latin typeface="Souvenir Lt BT" pitchFamily="18" charset="0"/>
              </a:rPr>
              <a:t>Eldership</a:t>
            </a:r>
          </a:p>
        </p:txBody>
      </p:sp>
      <p:sp>
        <p:nvSpPr>
          <p:cNvPr id="14359" name="Text Box 23"/>
          <p:cNvSpPr txBox="1">
            <a:spLocks noChangeArrowheads="1"/>
          </p:cNvSpPr>
          <p:nvPr/>
        </p:nvSpPr>
        <p:spPr bwMode="auto">
          <a:xfrm>
            <a:off x="6838335" y="1676400"/>
            <a:ext cx="152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b="1" dirty="0">
                <a:solidFill>
                  <a:srgbClr val="66FFFF"/>
                </a:solidFill>
                <a:latin typeface="Souvenir Lt BT" pitchFamily="18" charset="0"/>
              </a:rPr>
              <a:t>ONE</a:t>
            </a:r>
          </a:p>
          <a:p>
            <a:pPr algn="ctr" eaLnBrk="1" hangingPunct="1"/>
            <a:r>
              <a:rPr lang="en-US" altLang="en-US" sz="3200" dirty="0">
                <a:solidFill>
                  <a:srgbClr val="66FFFF"/>
                </a:solidFill>
                <a:latin typeface="Souvenir Lt BT" pitchFamily="18" charset="0"/>
              </a:rPr>
              <a:t>Body</a:t>
            </a:r>
          </a:p>
        </p:txBody>
      </p:sp>
      <p:pic>
        <p:nvPicPr>
          <p:cNvPr id="14360" name="Picture 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5919" y="4664076"/>
            <a:ext cx="731838" cy="105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362" name="Object 26"/>
          <p:cNvGraphicFramePr>
            <a:graphicFrameLocks noChangeAspect="1"/>
          </p:cNvGraphicFramePr>
          <p:nvPr>
            <p:extLst>
              <p:ext uri="{D42A27DB-BD31-4B8C-83A1-F6EECF244321}">
                <p14:modId xmlns:p14="http://schemas.microsoft.com/office/powerpoint/2010/main" val="3658623201"/>
              </p:ext>
            </p:extLst>
          </p:nvPr>
        </p:nvGraphicFramePr>
        <p:xfrm>
          <a:off x="6858000" y="4641056"/>
          <a:ext cx="1524000" cy="914400"/>
        </p:xfrm>
        <a:graphic>
          <a:graphicData uri="http://schemas.openxmlformats.org/presentationml/2006/ole">
            <mc:AlternateContent xmlns:mc="http://schemas.openxmlformats.org/markup-compatibility/2006">
              <mc:Choice xmlns:v="urn:schemas-microsoft-com:vml" Requires="v">
                <p:oleObj name="Drawing" r:id="rId3" imgW="1545130" imgH="760679" progId="Presentations.Drawing.11">
                  <p:embed/>
                </p:oleObj>
              </mc:Choice>
              <mc:Fallback>
                <p:oleObj name="Drawing" r:id="rId3" imgW="1545130" imgH="760679" progId="Presentations.Drawing.11">
                  <p:embed/>
                  <p:pic>
                    <p:nvPicPr>
                      <p:cNvPr id="14362"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641056"/>
                        <a:ext cx="152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Footer Placeholder 4"/>
          <p:cNvSpPr>
            <a:spLocks noGrp="1"/>
          </p:cNvSpPr>
          <p:nvPr>
            <p:ph type="ftr" sz="quarter" idx="11"/>
          </p:nvPr>
        </p:nvSpPr>
        <p:spPr>
          <a:xfrm>
            <a:off x="-7373" y="6515100"/>
            <a:ext cx="34363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Understanding The Godhead </a:t>
            </a:r>
            <a:endParaRPr lang="en-US" sz="1400" b="0" dirty="0"/>
          </a:p>
        </p:txBody>
      </p:sp>
      <p:sp>
        <p:nvSpPr>
          <p:cNvPr id="2" name="Title 1"/>
          <p:cNvSpPr>
            <a:spLocks noGrp="1"/>
          </p:cNvSpPr>
          <p:nvPr>
            <p:ph type="title" idx="4294967295"/>
          </p:nvPr>
        </p:nvSpPr>
        <p:spPr>
          <a:xfrm>
            <a:off x="0" y="9167"/>
            <a:ext cx="9144000" cy="600433"/>
          </a:xfrm>
        </p:spPr>
        <p:txBody>
          <a:bodyPr/>
          <a:lstStyle/>
          <a:p>
            <a:r>
              <a:rPr lang="en-US" sz="3600" b="1" u="sng" dirty="0">
                <a:solidFill>
                  <a:srgbClr val="FFC000"/>
                </a:solidFill>
                <a:effectLst/>
                <a:latin typeface="Arial"/>
                <a:ea typeface="+mj-ea"/>
                <a:cs typeface="Times New Roman"/>
              </a:rPr>
              <a:t>God: Father, Son, The Holy Spirit</a:t>
            </a:r>
            <a:endParaRPr lang="en-US" dirty="0"/>
          </a:p>
        </p:txBody>
      </p:sp>
    </p:spTree>
    <p:extLst>
      <p:ext uri="{BB962C8B-B14F-4D97-AF65-F5344CB8AC3E}">
        <p14:creationId xmlns:p14="http://schemas.microsoft.com/office/powerpoint/2010/main" val="18770480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500" fill="hold"/>
                                        <p:tgtEl>
                                          <p:spTgt spid="14341"/>
                                        </p:tgtEl>
                                        <p:attrNameLst>
                                          <p:attrName>ppt_w</p:attrName>
                                        </p:attrNameLst>
                                      </p:cBhvr>
                                      <p:tavLst>
                                        <p:tav tm="0">
                                          <p:val>
                                            <p:fltVal val="0"/>
                                          </p:val>
                                        </p:tav>
                                        <p:tav tm="100000">
                                          <p:val>
                                            <p:strVal val="#ppt_w"/>
                                          </p:val>
                                        </p:tav>
                                      </p:tavLst>
                                    </p:anim>
                                    <p:anim calcmode="lin" valueType="num">
                                      <p:cBhvr>
                                        <p:cTn id="8" dur="500" fill="hold"/>
                                        <p:tgtEl>
                                          <p:spTgt spid="1434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353"/>
                                        </p:tgtEl>
                                        <p:attrNameLst>
                                          <p:attrName>style.visibility</p:attrName>
                                        </p:attrNameLst>
                                      </p:cBhvr>
                                      <p:to>
                                        <p:strVal val="visible"/>
                                      </p:to>
                                    </p:set>
                                    <p:anim calcmode="lin" valueType="num">
                                      <p:cBhvr>
                                        <p:cTn id="11" dur="500" fill="hold"/>
                                        <p:tgtEl>
                                          <p:spTgt spid="14353"/>
                                        </p:tgtEl>
                                        <p:attrNameLst>
                                          <p:attrName>ppt_w</p:attrName>
                                        </p:attrNameLst>
                                      </p:cBhvr>
                                      <p:tavLst>
                                        <p:tav tm="0">
                                          <p:val>
                                            <p:fltVal val="0"/>
                                          </p:val>
                                        </p:tav>
                                        <p:tav tm="100000">
                                          <p:val>
                                            <p:strVal val="#ppt_w"/>
                                          </p:val>
                                        </p:tav>
                                      </p:tavLst>
                                    </p:anim>
                                    <p:anim calcmode="lin" valueType="num">
                                      <p:cBhvr>
                                        <p:cTn id="12" dur="500" fill="hold"/>
                                        <p:tgtEl>
                                          <p:spTgt spid="1435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346"/>
                                        </p:tgtEl>
                                        <p:attrNameLst>
                                          <p:attrName>style.visibility</p:attrName>
                                        </p:attrNameLst>
                                      </p:cBhvr>
                                      <p:to>
                                        <p:strVal val="visible"/>
                                      </p:to>
                                    </p:set>
                                    <p:anim calcmode="lin" valueType="num">
                                      <p:cBhvr>
                                        <p:cTn id="15" dur="500" fill="hold"/>
                                        <p:tgtEl>
                                          <p:spTgt spid="14346"/>
                                        </p:tgtEl>
                                        <p:attrNameLst>
                                          <p:attrName>ppt_w</p:attrName>
                                        </p:attrNameLst>
                                      </p:cBhvr>
                                      <p:tavLst>
                                        <p:tav tm="0">
                                          <p:val>
                                            <p:fltVal val="0"/>
                                          </p:val>
                                        </p:tav>
                                        <p:tav tm="100000">
                                          <p:val>
                                            <p:strVal val="#ppt_w"/>
                                          </p:val>
                                        </p:tav>
                                      </p:tavLst>
                                    </p:anim>
                                    <p:anim calcmode="lin" valueType="num">
                                      <p:cBhvr>
                                        <p:cTn id="16" dur="500" fill="hold"/>
                                        <p:tgtEl>
                                          <p:spTgt spid="1434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4345"/>
                                        </p:tgtEl>
                                        <p:attrNameLst>
                                          <p:attrName>style.visibility</p:attrName>
                                        </p:attrNameLst>
                                      </p:cBhvr>
                                      <p:to>
                                        <p:strVal val="visible"/>
                                      </p:to>
                                    </p:set>
                                    <p:anim calcmode="lin" valueType="num">
                                      <p:cBhvr>
                                        <p:cTn id="19" dur="500" fill="hold"/>
                                        <p:tgtEl>
                                          <p:spTgt spid="14345"/>
                                        </p:tgtEl>
                                        <p:attrNameLst>
                                          <p:attrName>ppt_w</p:attrName>
                                        </p:attrNameLst>
                                      </p:cBhvr>
                                      <p:tavLst>
                                        <p:tav tm="0">
                                          <p:val>
                                            <p:fltVal val="0"/>
                                          </p:val>
                                        </p:tav>
                                        <p:tav tm="100000">
                                          <p:val>
                                            <p:strVal val="#ppt_w"/>
                                          </p:val>
                                        </p:tav>
                                      </p:tavLst>
                                    </p:anim>
                                    <p:anim calcmode="lin" valueType="num">
                                      <p:cBhvr>
                                        <p:cTn id="20" dur="500" fill="hold"/>
                                        <p:tgtEl>
                                          <p:spTgt spid="1434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4347"/>
                                        </p:tgtEl>
                                        <p:attrNameLst>
                                          <p:attrName>style.visibility</p:attrName>
                                        </p:attrNameLst>
                                      </p:cBhvr>
                                      <p:to>
                                        <p:strVal val="visible"/>
                                      </p:to>
                                    </p:set>
                                    <p:anim calcmode="lin" valueType="num">
                                      <p:cBhvr>
                                        <p:cTn id="23" dur="500" fill="hold"/>
                                        <p:tgtEl>
                                          <p:spTgt spid="14347"/>
                                        </p:tgtEl>
                                        <p:attrNameLst>
                                          <p:attrName>ppt_w</p:attrName>
                                        </p:attrNameLst>
                                      </p:cBhvr>
                                      <p:tavLst>
                                        <p:tav tm="0">
                                          <p:val>
                                            <p:fltVal val="0"/>
                                          </p:val>
                                        </p:tav>
                                        <p:tav tm="100000">
                                          <p:val>
                                            <p:strVal val="#ppt_w"/>
                                          </p:val>
                                        </p:tav>
                                      </p:tavLst>
                                    </p:anim>
                                    <p:anim calcmode="lin" valueType="num">
                                      <p:cBhvr>
                                        <p:cTn id="24" dur="500" fill="hold"/>
                                        <p:tgtEl>
                                          <p:spTgt spid="14347"/>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4351"/>
                                        </p:tgtEl>
                                        <p:attrNameLst>
                                          <p:attrName>style.visibility</p:attrName>
                                        </p:attrNameLst>
                                      </p:cBhvr>
                                      <p:to>
                                        <p:strVal val="visible"/>
                                      </p:to>
                                    </p:set>
                                    <p:anim calcmode="lin" valueType="num">
                                      <p:cBhvr>
                                        <p:cTn id="27" dur="500" fill="hold"/>
                                        <p:tgtEl>
                                          <p:spTgt spid="14351"/>
                                        </p:tgtEl>
                                        <p:attrNameLst>
                                          <p:attrName>ppt_w</p:attrName>
                                        </p:attrNameLst>
                                      </p:cBhvr>
                                      <p:tavLst>
                                        <p:tav tm="0">
                                          <p:val>
                                            <p:fltVal val="0"/>
                                          </p:val>
                                        </p:tav>
                                        <p:tav tm="100000">
                                          <p:val>
                                            <p:strVal val="#ppt_w"/>
                                          </p:val>
                                        </p:tav>
                                      </p:tavLst>
                                    </p:anim>
                                    <p:anim calcmode="lin" valueType="num">
                                      <p:cBhvr>
                                        <p:cTn id="28" dur="500" fill="hold"/>
                                        <p:tgtEl>
                                          <p:spTgt spid="1435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4352"/>
                                        </p:tgtEl>
                                        <p:attrNameLst>
                                          <p:attrName>style.visibility</p:attrName>
                                        </p:attrNameLst>
                                      </p:cBhvr>
                                      <p:to>
                                        <p:strVal val="visible"/>
                                      </p:to>
                                    </p:set>
                                    <p:anim calcmode="lin" valueType="num">
                                      <p:cBhvr>
                                        <p:cTn id="31" dur="500" fill="hold"/>
                                        <p:tgtEl>
                                          <p:spTgt spid="14352"/>
                                        </p:tgtEl>
                                        <p:attrNameLst>
                                          <p:attrName>ppt_w</p:attrName>
                                        </p:attrNameLst>
                                      </p:cBhvr>
                                      <p:tavLst>
                                        <p:tav tm="0">
                                          <p:val>
                                            <p:fltVal val="0"/>
                                          </p:val>
                                        </p:tav>
                                        <p:tav tm="100000">
                                          <p:val>
                                            <p:strVal val="#ppt_w"/>
                                          </p:val>
                                        </p:tav>
                                      </p:tavLst>
                                    </p:anim>
                                    <p:anim calcmode="lin" valueType="num">
                                      <p:cBhvr>
                                        <p:cTn id="32" dur="500" fill="hold"/>
                                        <p:tgtEl>
                                          <p:spTgt spid="1435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4348"/>
                                        </p:tgtEl>
                                        <p:attrNameLst>
                                          <p:attrName>style.visibility</p:attrName>
                                        </p:attrNameLst>
                                      </p:cBhvr>
                                      <p:to>
                                        <p:strVal val="visible"/>
                                      </p:to>
                                    </p:set>
                                    <p:anim calcmode="lin" valueType="num">
                                      <p:cBhvr>
                                        <p:cTn id="35" dur="500" fill="hold"/>
                                        <p:tgtEl>
                                          <p:spTgt spid="14348"/>
                                        </p:tgtEl>
                                        <p:attrNameLst>
                                          <p:attrName>ppt_w</p:attrName>
                                        </p:attrNameLst>
                                      </p:cBhvr>
                                      <p:tavLst>
                                        <p:tav tm="0">
                                          <p:val>
                                            <p:fltVal val="0"/>
                                          </p:val>
                                        </p:tav>
                                        <p:tav tm="100000">
                                          <p:val>
                                            <p:strVal val="#ppt_w"/>
                                          </p:val>
                                        </p:tav>
                                      </p:tavLst>
                                    </p:anim>
                                    <p:anim calcmode="lin" valueType="num">
                                      <p:cBhvr>
                                        <p:cTn id="36" dur="500" fill="hold"/>
                                        <p:tgtEl>
                                          <p:spTgt spid="14348"/>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4349"/>
                                        </p:tgtEl>
                                        <p:attrNameLst>
                                          <p:attrName>style.visibility</p:attrName>
                                        </p:attrNameLst>
                                      </p:cBhvr>
                                      <p:to>
                                        <p:strVal val="visible"/>
                                      </p:to>
                                    </p:set>
                                    <p:anim calcmode="lin" valueType="num">
                                      <p:cBhvr>
                                        <p:cTn id="39" dur="500" fill="hold"/>
                                        <p:tgtEl>
                                          <p:spTgt spid="14349"/>
                                        </p:tgtEl>
                                        <p:attrNameLst>
                                          <p:attrName>ppt_w</p:attrName>
                                        </p:attrNameLst>
                                      </p:cBhvr>
                                      <p:tavLst>
                                        <p:tav tm="0">
                                          <p:val>
                                            <p:fltVal val="0"/>
                                          </p:val>
                                        </p:tav>
                                        <p:tav tm="100000">
                                          <p:val>
                                            <p:strVal val="#ppt_w"/>
                                          </p:val>
                                        </p:tav>
                                      </p:tavLst>
                                    </p:anim>
                                    <p:anim calcmode="lin" valueType="num">
                                      <p:cBhvr>
                                        <p:cTn id="40" dur="500" fill="hold"/>
                                        <p:tgtEl>
                                          <p:spTgt spid="14349"/>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4350"/>
                                        </p:tgtEl>
                                        <p:attrNameLst>
                                          <p:attrName>style.visibility</p:attrName>
                                        </p:attrNameLst>
                                      </p:cBhvr>
                                      <p:to>
                                        <p:strVal val="visible"/>
                                      </p:to>
                                    </p:set>
                                    <p:anim calcmode="lin" valueType="num">
                                      <p:cBhvr>
                                        <p:cTn id="43" dur="500" fill="hold"/>
                                        <p:tgtEl>
                                          <p:spTgt spid="14350"/>
                                        </p:tgtEl>
                                        <p:attrNameLst>
                                          <p:attrName>ppt_w</p:attrName>
                                        </p:attrNameLst>
                                      </p:cBhvr>
                                      <p:tavLst>
                                        <p:tav tm="0">
                                          <p:val>
                                            <p:fltVal val="0"/>
                                          </p:val>
                                        </p:tav>
                                        <p:tav tm="100000">
                                          <p:val>
                                            <p:strVal val="#ppt_w"/>
                                          </p:val>
                                        </p:tav>
                                      </p:tavLst>
                                    </p:anim>
                                    <p:anim calcmode="lin" valueType="num">
                                      <p:cBhvr>
                                        <p:cTn id="44" dur="500" fill="hold"/>
                                        <p:tgtEl>
                                          <p:spTgt spid="14350"/>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4344"/>
                                        </p:tgtEl>
                                        <p:attrNameLst>
                                          <p:attrName>style.visibility</p:attrName>
                                        </p:attrNameLst>
                                      </p:cBhvr>
                                      <p:to>
                                        <p:strVal val="visible"/>
                                      </p:to>
                                    </p:set>
                                    <p:anim calcmode="lin" valueType="num">
                                      <p:cBhvr>
                                        <p:cTn id="47" dur="500" fill="hold"/>
                                        <p:tgtEl>
                                          <p:spTgt spid="14344"/>
                                        </p:tgtEl>
                                        <p:attrNameLst>
                                          <p:attrName>ppt_w</p:attrName>
                                        </p:attrNameLst>
                                      </p:cBhvr>
                                      <p:tavLst>
                                        <p:tav tm="0">
                                          <p:val>
                                            <p:fltVal val="0"/>
                                          </p:val>
                                        </p:tav>
                                        <p:tav tm="100000">
                                          <p:val>
                                            <p:strVal val="#ppt_w"/>
                                          </p:val>
                                        </p:tav>
                                      </p:tavLst>
                                    </p:anim>
                                    <p:anim calcmode="lin" valueType="num">
                                      <p:cBhvr>
                                        <p:cTn id="48" dur="500" fill="hold"/>
                                        <p:tgtEl>
                                          <p:spTgt spid="14344"/>
                                        </p:tgtEl>
                                        <p:attrNameLst>
                                          <p:attrName>ppt_h</p:attrName>
                                        </p:attrNameLst>
                                      </p:cBhvr>
                                      <p:tavLst>
                                        <p:tav tm="0">
                                          <p:val>
                                            <p:fltVal val="0"/>
                                          </p:val>
                                        </p:tav>
                                        <p:tav tm="100000">
                                          <p:val>
                                            <p:strVal val="#ppt_h"/>
                                          </p:val>
                                        </p:tav>
                                      </p:tavLst>
                                    </p:anim>
                                  </p:childTnLst>
                                </p:cTn>
                              </p:par>
                            </p:childTnLst>
                          </p:cTn>
                        </p:par>
                        <p:par>
                          <p:cTn id="49" fill="hold" nodeType="withGroup">
                            <p:stCondLst>
                              <p:cond delay="500"/>
                            </p:stCondLst>
                            <p:childTnLst>
                              <p:par>
                                <p:cTn id="50" presetID="23" presetClass="entr" presetSubtype="16" fill="hold" grpId="0" nodeType="afterEffect">
                                  <p:stCondLst>
                                    <p:cond delay="0"/>
                                  </p:stCondLst>
                                  <p:childTnLst>
                                    <p:set>
                                      <p:cBhvr>
                                        <p:cTn id="51" dur="1" fill="hold">
                                          <p:stCondLst>
                                            <p:cond delay="0"/>
                                          </p:stCondLst>
                                        </p:cTn>
                                        <p:tgtEl>
                                          <p:spTgt spid="14357"/>
                                        </p:tgtEl>
                                        <p:attrNameLst>
                                          <p:attrName>style.visibility</p:attrName>
                                        </p:attrNameLst>
                                      </p:cBhvr>
                                      <p:to>
                                        <p:strVal val="visible"/>
                                      </p:to>
                                    </p:set>
                                    <p:anim calcmode="lin" valueType="num">
                                      <p:cBhvr>
                                        <p:cTn id="52" dur="500" fill="hold"/>
                                        <p:tgtEl>
                                          <p:spTgt spid="14357"/>
                                        </p:tgtEl>
                                        <p:attrNameLst>
                                          <p:attrName>ppt_w</p:attrName>
                                        </p:attrNameLst>
                                      </p:cBhvr>
                                      <p:tavLst>
                                        <p:tav tm="0">
                                          <p:val>
                                            <p:fltVal val="0"/>
                                          </p:val>
                                        </p:tav>
                                        <p:tav tm="100000">
                                          <p:val>
                                            <p:strVal val="#ppt_w"/>
                                          </p:val>
                                        </p:tav>
                                      </p:tavLst>
                                    </p:anim>
                                    <p:anim calcmode="lin" valueType="num">
                                      <p:cBhvr>
                                        <p:cTn id="53" dur="500" fill="hold"/>
                                        <p:tgtEl>
                                          <p:spTgt spid="14357"/>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4342"/>
                                        </p:tgtEl>
                                        <p:attrNameLst>
                                          <p:attrName>style.visibility</p:attrName>
                                        </p:attrNameLst>
                                      </p:cBhvr>
                                      <p:to>
                                        <p:strVal val="visible"/>
                                      </p:to>
                                    </p:set>
                                    <p:anim calcmode="lin" valueType="num">
                                      <p:cBhvr>
                                        <p:cTn id="58" dur="500" fill="hold"/>
                                        <p:tgtEl>
                                          <p:spTgt spid="14342"/>
                                        </p:tgtEl>
                                        <p:attrNameLst>
                                          <p:attrName>ppt_w</p:attrName>
                                        </p:attrNameLst>
                                      </p:cBhvr>
                                      <p:tavLst>
                                        <p:tav tm="0">
                                          <p:val>
                                            <p:fltVal val="0"/>
                                          </p:val>
                                        </p:tav>
                                        <p:tav tm="100000">
                                          <p:val>
                                            <p:strVal val="#ppt_w"/>
                                          </p:val>
                                        </p:tav>
                                      </p:tavLst>
                                    </p:anim>
                                    <p:anim calcmode="lin" valueType="num">
                                      <p:cBhvr>
                                        <p:cTn id="59" dur="500" fill="hold"/>
                                        <p:tgtEl>
                                          <p:spTgt spid="14342"/>
                                        </p:tgtEl>
                                        <p:attrNameLst>
                                          <p:attrName>ppt_h</p:attrName>
                                        </p:attrNameLst>
                                      </p:cBhvr>
                                      <p:tavLst>
                                        <p:tav tm="0">
                                          <p:val>
                                            <p:fltVal val="0"/>
                                          </p:val>
                                        </p:tav>
                                        <p:tav tm="100000">
                                          <p:val>
                                            <p:strVal val="#ppt_h"/>
                                          </p:val>
                                        </p:tav>
                                      </p:tavLst>
                                    </p:anim>
                                  </p:childTnLst>
                                </p:cTn>
                              </p:par>
                              <p:par>
                                <p:cTn id="60" presetID="23" presetClass="entr" presetSubtype="16" fill="hold" grpId="0" nodeType="withEffect">
                                  <p:stCondLst>
                                    <p:cond delay="0"/>
                                  </p:stCondLst>
                                  <p:childTnLst>
                                    <p:set>
                                      <p:cBhvr>
                                        <p:cTn id="61" dur="1" fill="hold">
                                          <p:stCondLst>
                                            <p:cond delay="0"/>
                                          </p:stCondLst>
                                        </p:cTn>
                                        <p:tgtEl>
                                          <p:spTgt spid="14354"/>
                                        </p:tgtEl>
                                        <p:attrNameLst>
                                          <p:attrName>style.visibility</p:attrName>
                                        </p:attrNameLst>
                                      </p:cBhvr>
                                      <p:to>
                                        <p:strVal val="visible"/>
                                      </p:to>
                                    </p:set>
                                    <p:anim calcmode="lin" valueType="num">
                                      <p:cBhvr>
                                        <p:cTn id="62" dur="500" fill="hold"/>
                                        <p:tgtEl>
                                          <p:spTgt spid="14354"/>
                                        </p:tgtEl>
                                        <p:attrNameLst>
                                          <p:attrName>ppt_w</p:attrName>
                                        </p:attrNameLst>
                                      </p:cBhvr>
                                      <p:tavLst>
                                        <p:tav tm="0">
                                          <p:val>
                                            <p:fltVal val="0"/>
                                          </p:val>
                                        </p:tav>
                                        <p:tav tm="100000">
                                          <p:val>
                                            <p:strVal val="#ppt_w"/>
                                          </p:val>
                                        </p:tav>
                                      </p:tavLst>
                                    </p:anim>
                                    <p:anim calcmode="lin" valueType="num">
                                      <p:cBhvr>
                                        <p:cTn id="63" dur="500" fill="hold"/>
                                        <p:tgtEl>
                                          <p:spTgt spid="14354"/>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14360"/>
                                        </p:tgtEl>
                                        <p:attrNameLst>
                                          <p:attrName>style.visibility</p:attrName>
                                        </p:attrNameLst>
                                      </p:cBhvr>
                                      <p:to>
                                        <p:strVal val="visible"/>
                                      </p:to>
                                    </p:set>
                                    <p:anim calcmode="lin" valueType="num">
                                      <p:cBhvr>
                                        <p:cTn id="66" dur="500" fill="hold"/>
                                        <p:tgtEl>
                                          <p:spTgt spid="14360"/>
                                        </p:tgtEl>
                                        <p:attrNameLst>
                                          <p:attrName>ppt_w</p:attrName>
                                        </p:attrNameLst>
                                      </p:cBhvr>
                                      <p:tavLst>
                                        <p:tav tm="0">
                                          <p:val>
                                            <p:fltVal val="0"/>
                                          </p:val>
                                        </p:tav>
                                        <p:tav tm="100000">
                                          <p:val>
                                            <p:strVal val="#ppt_w"/>
                                          </p:val>
                                        </p:tav>
                                      </p:tavLst>
                                    </p:anim>
                                    <p:anim calcmode="lin" valueType="num">
                                      <p:cBhvr>
                                        <p:cTn id="67" dur="500" fill="hold"/>
                                        <p:tgtEl>
                                          <p:spTgt spid="14360"/>
                                        </p:tgtEl>
                                        <p:attrNameLst>
                                          <p:attrName>ppt_h</p:attrName>
                                        </p:attrNameLst>
                                      </p:cBhvr>
                                      <p:tavLst>
                                        <p:tav tm="0">
                                          <p:val>
                                            <p:fltVal val="0"/>
                                          </p:val>
                                        </p:tav>
                                        <p:tav tm="100000">
                                          <p:val>
                                            <p:strVal val="#ppt_h"/>
                                          </p:val>
                                        </p:tav>
                                      </p:tavLst>
                                    </p:anim>
                                  </p:childTnLst>
                                </p:cTn>
                              </p:par>
                            </p:childTnLst>
                          </p:cTn>
                        </p:par>
                        <p:par>
                          <p:cTn id="68" fill="hold" nodeType="withGroup">
                            <p:stCondLst>
                              <p:cond delay="500"/>
                            </p:stCondLst>
                            <p:childTnLst>
                              <p:par>
                                <p:cTn id="69" presetID="23" presetClass="entr" presetSubtype="16" fill="hold" grpId="0" nodeType="afterEffect">
                                  <p:stCondLst>
                                    <p:cond delay="0"/>
                                  </p:stCondLst>
                                  <p:childTnLst>
                                    <p:set>
                                      <p:cBhvr>
                                        <p:cTn id="70" dur="1" fill="hold">
                                          <p:stCondLst>
                                            <p:cond delay="0"/>
                                          </p:stCondLst>
                                        </p:cTn>
                                        <p:tgtEl>
                                          <p:spTgt spid="14358"/>
                                        </p:tgtEl>
                                        <p:attrNameLst>
                                          <p:attrName>style.visibility</p:attrName>
                                        </p:attrNameLst>
                                      </p:cBhvr>
                                      <p:to>
                                        <p:strVal val="visible"/>
                                      </p:to>
                                    </p:set>
                                    <p:anim calcmode="lin" valueType="num">
                                      <p:cBhvr>
                                        <p:cTn id="71" dur="500" fill="hold"/>
                                        <p:tgtEl>
                                          <p:spTgt spid="14358"/>
                                        </p:tgtEl>
                                        <p:attrNameLst>
                                          <p:attrName>ppt_w</p:attrName>
                                        </p:attrNameLst>
                                      </p:cBhvr>
                                      <p:tavLst>
                                        <p:tav tm="0">
                                          <p:val>
                                            <p:fltVal val="0"/>
                                          </p:val>
                                        </p:tav>
                                        <p:tav tm="100000">
                                          <p:val>
                                            <p:strVal val="#ppt_w"/>
                                          </p:val>
                                        </p:tav>
                                      </p:tavLst>
                                    </p:anim>
                                    <p:anim calcmode="lin" valueType="num">
                                      <p:cBhvr>
                                        <p:cTn id="72" dur="500" fill="hold"/>
                                        <p:tgtEl>
                                          <p:spTgt spid="14358"/>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14343"/>
                                        </p:tgtEl>
                                        <p:attrNameLst>
                                          <p:attrName>style.visibility</p:attrName>
                                        </p:attrNameLst>
                                      </p:cBhvr>
                                      <p:to>
                                        <p:strVal val="visible"/>
                                      </p:to>
                                    </p:set>
                                    <p:anim calcmode="lin" valueType="num">
                                      <p:cBhvr>
                                        <p:cTn id="77" dur="500" fill="hold"/>
                                        <p:tgtEl>
                                          <p:spTgt spid="14343"/>
                                        </p:tgtEl>
                                        <p:attrNameLst>
                                          <p:attrName>ppt_w</p:attrName>
                                        </p:attrNameLst>
                                      </p:cBhvr>
                                      <p:tavLst>
                                        <p:tav tm="0">
                                          <p:val>
                                            <p:fltVal val="0"/>
                                          </p:val>
                                        </p:tav>
                                        <p:tav tm="100000">
                                          <p:val>
                                            <p:strVal val="#ppt_w"/>
                                          </p:val>
                                        </p:tav>
                                      </p:tavLst>
                                    </p:anim>
                                    <p:anim calcmode="lin" valueType="num">
                                      <p:cBhvr>
                                        <p:cTn id="78" dur="500" fill="hold"/>
                                        <p:tgtEl>
                                          <p:spTgt spid="14343"/>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14355"/>
                                        </p:tgtEl>
                                        <p:attrNameLst>
                                          <p:attrName>style.visibility</p:attrName>
                                        </p:attrNameLst>
                                      </p:cBhvr>
                                      <p:to>
                                        <p:strVal val="visible"/>
                                      </p:to>
                                    </p:set>
                                    <p:anim calcmode="lin" valueType="num">
                                      <p:cBhvr>
                                        <p:cTn id="81" dur="500" fill="hold"/>
                                        <p:tgtEl>
                                          <p:spTgt spid="14355"/>
                                        </p:tgtEl>
                                        <p:attrNameLst>
                                          <p:attrName>ppt_w</p:attrName>
                                        </p:attrNameLst>
                                      </p:cBhvr>
                                      <p:tavLst>
                                        <p:tav tm="0">
                                          <p:val>
                                            <p:fltVal val="0"/>
                                          </p:val>
                                        </p:tav>
                                        <p:tav tm="100000">
                                          <p:val>
                                            <p:strVal val="#ppt_w"/>
                                          </p:val>
                                        </p:tav>
                                      </p:tavLst>
                                    </p:anim>
                                    <p:anim calcmode="lin" valueType="num">
                                      <p:cBhvr>
                                        <p:cTn id="82" dur="500" fill="hold"/>
                                        <p:tgtEl>
                                          <p:spTgt spid="14355"/>
                                        </p:tgtEl>
                                        <p:attrNameLst>
                                          <p:attrName>ppt_h</p:attrName>
                                        </p:attrNameLst>
                                      </p:cBhvr>
                                      <p:tavLst>
                                        <p:tav tm="0">
                                          <p:val>
                                            <p:fltVal val="0"/>
                                          </p:val>
                                        </p:tav>
                                        <p:tav tm="100000">
                                          <p:val>
                                            <p:strVal val="#ppt_h"/>
                                          </p:val>
                                        </p:tav>
                                      </p:tavLst>
                                    </p:anim>
                                  </p:childTnLst>
                                </p:cTn>
                              </p:par>
                              <p:par>
                                <p:cTn id="83" presetID="23" presetClass="entr" presetSubtype="16" fill="hold" nodeType="withEffect">
                                  <p:stCondLst>
                                    <p:cond delay="0"/>
                                  </p:stCondLst>
                                  <p:childTnLst>
                                    <p:set>
                                      <p:cBhvr>
                                        <p:cTn id="84" dur="1" fill="hold">
                                          <p:stCondLst>
                                            <p:cond delay="0"/>
                                          </p:stCondLst>
                                        </p:cTn>
                                        <p:tgtEl>
                                          <p:spTgt spid="14362"/>
                                        </p:tgtEl>
                                        <p:attrNameLst>
                                          <p:attrName>style.visibility</p:attrName>
                                        </p:attrNameLst>
                                      </p:cBhvr>
                                      <p:to>
                                        <p:strVal val="visible"/>
                                      </p:to>
                                    </p:set>
                                    <p:anim calcmode="lin" valueType="num">
                                      <p:cBhvr>
                                        <p:cTn id="85" dur="500" fill="hold"/>
                                        <p:tgtEl>
                                          <p:spTgt spid="14362"/>
                                        </p:tgtEl>
                                        <p:attrNameLst>
                                          <p:attrName>ppt_w</p:attrName>
                                        </p:attrNameLst>
                                      </p:cBhvr>
                                      <p:tavLst>
                                        <p:tav tm="0">
                                          <p:val>
                                            <p:fltVal val="0"/>
                                          </p:val>
                                        </p:tav>
                                        <p:tav tm="100000">
                                          <p:val>
                                            <p:strVal val="#ppt_w"/>
                                          </p:val>
                                        </p:tav>
                                      </p:tavLst>
                                    </p:anim>
                                    <p:anim calcmode="lin" valueType="num">
                                      <p:cBhvr>
                                        <p:cTn id="86" dur="500" fill="hold"/>
                                        <p:tgtEl>
                                          <p:spTgt spid="14362"/>
                                        </p:tgtEl>
                                        <p:attrNameLst>
                                          <p:attrName>ppt_h</p:attrName>
                                        </p:attrNameLst>
                                      </p:cBhvr>
                                      <p:tavLst>
                                        <p:tav tm="0">
                                          <p:val>
                                            <p:fltVal val="0"/>
                                          </p:val>
                                        </p:tav>
                                        <p:tav tm="100000">
                                          <p:val>
                                            <p:strVal val="#ppt_h"/>
                                          </p:val>
                                        </p:tav>
                                      </p:tavLst>
                                    </p:anim>
                                  </p:childTnLst>
                                </p:cTn>
                              </p:par>
                            </p:childTnLst>
                          </p:cTn>
                        </p:par>
                        <p:par>
                          <p:cTn id="87" fill="hold" nodeType="withGroup">
                            <p:stCondLst>
                              <p:cond delay="500"/>
                            </p:stCondLst>
                            <p:childTnLst>
                              <p:par>
                                <p:cTn id="88" presetID="23" presetClass="entr" presetSubtype="16" fill="hold" grpId="0" nodeType="afterEffect">
                                  <p:stCondLst>
                                    <p:cond delay="0"/>
                                  </p:stCondLst>
                                  <p:childTnLst>
                                    <p:set>
                                      <p:cBhvr>
                                        <p:cTn id="89" dur="1" fill="hold">
                                          <p:stCondLst>
                                            <p:cond delay="0"/>
                                          </p:stCondLst>
                                        </p:cTn>
                                        <p:tgtEl>
                                          <p:spTgt spid="14359"/>
                                        </p:tgtEl>
                                        <p:attrNameLst>
                                          <p:attrName>style.visibility</p:attrName>
                                        </p:attrNameLst>
                                      </p:cBhvr>
                                      <p:to>
                                        <p:strVal val="visible"/>
                                      </p:to>
                                    </p:set>
                                    <p:anim calcmode="lin" valueType="num">
                                      <p:cBhvr>
                                        <p:cTn id="90" dur="500" fill="hold"/>
                                        <p:tgtEl>
                                          <p:spTgt spid="14359"/>
                                        </p:tgtEl>
                                        <p:attrNameLst>
                                          <p:attrName>ppt_w</p:attrName>
                                        </p:attrNameLst>
                                      </p:cBhvr>
                                      <p:tavLst>
                                        <p:tav tm="0">
                                          <p:val>
                                            <p:fltVal val="0"/>
                                          </p:val>
                                        </p:tav>
                                        <p:tav tm="100000">
                                          <p:val>
                                            <p:strVal val="#ppt_w"/>
                                          </p:val>
                                        </p:tav>
                                      </p:tavLst>
                                    </p:anim>
                                    <p:anim calcmode="lin" valueType="num">
                                      <p:cBhvr>
                                        <p:cTn id="91" dur="500" fill="hold"/>
                                        <p:tgtEl>
                                          <p:spTgt spid="143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animBg="1"/>
      <p:bldP spid="14343" grpId="0" animBg="1"/>
      <p:bldP spid="14344" grpId="0" animBg="1"/>
      <p:bldP spid="14345" grpId="0"/>
      <p:bldP spid="14346" grpId="0"/>
      <p:bldP spid="14347" grpId="0"/>
      <p:bldP spid="14348" grpId="0"/>
      <p:bldP spid="14349" grpId="0"/>
      <p:bldP spid="14350" grpId="0"/>
      <p:bldP spid="14351" grpId="0"/>
      <p:bldP spid="14352" grpId="0"/>
      <p:bldP spid="14353" grpId="0"/>
      <p:bldP spid="14354" grpId="0"/>
      <p:bldP spid="14355" grpId="0"/>
      <p:bldP spid="14357" grpId="0"/>
      <p:bldP spid="14358" grpId="0"/>
      <p:bldP spid="143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457200" y="838200"/>
            <a:ext cx="8229600" cy="6096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How Can THREE Be ONE?</a:t>
            </a:r>
          </a:p>
        </p:txBody>
      </p:sp>
      <p:sp>
        <p:nvSpPr>
          <p:cNvPr id="14341" name="Oval 5"/>
          <p:cNvSpPr>
            <a:spLocks noChangeArrowheads="1"/>
          </p:cNvSpPr>
          <p:nvPr/>
        </p:nvSpPr>
        <p:spPr bwMode="auto">
          <a:xfrm>
            <a:off x="152400" y="2170785"/>
            <a:ext cx="4114800" cy="3628354"/>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Arial" charset="0"/>
              <a:ea typeface="+mn-ea"/>
              <a:cs typeface="Times New Roman" pitchFamily="18" charset="0"/>
            </a:endParaRPr>
          </a:p>
        </p:txBody>
      </p:sp>
      <p:sp>
        <p:nvSpPr>
          <p:cNvPr id="14342" name="Oval 6"/>
          <p:cNvSpPr>
            <a:spLocks noChangeArrowheads="1"/>
          </p:cNvSpPr>
          <p:nvPr/>
        </p:nvSpPr>
        <p:spPr bwMode="auto">
          <a:xfrm>
            <a:off x="4876800" y="2170785"/>
            <a:ext cx="4114800" cy="3598557"/>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Arial" charset="0"/>
              <a:ea typeface="+mn-ea"/>
              <a:cs typeface="Times New Roman" pitchFamily="18" charset="0"/>
            </a:endParaRPr>
          </a:p>
        </p:txBody>
      </p:sp>
      <p:sp>
        <p:nvSpPr>
          <p:cNvPr id="14357" name="Text Box 21"/>
          <p:cNvSpPr txBox="1">
            <a:spLocks noChangeArrowheads="1"/>
          </p:cNvSpPr>
          <p:nvPr/>
        </p:nvSpPr>
        <p:spPr bwMode="auto">
          <a:xfrm>
            <a:off x="1447800" y="1557635"/>
            <a:ext cx="152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66FFFF"/>
                </a:solidFill>
                <a:effectLst/>
                <a:uLnTx/>
                <a:uFillTx/>
                <a:latin typeface="Souvenir Lt BT" pitchFamily="18" charset="0"/>
                <a:ea typeface="+mn-ea"/>
                <a:cs typeface="Times New Roman" pitchFamily="18" charset="0"/>
              </a:rPr>
              <a:t>Egg</a:t>
            </a:r>
          </a:p>
        </p:txBody>
      </p:sp>
      <p:sp>
        <p:nvSpPr>
          <p:cNvPr id="14358" name="Text Box 22"/>
          <p:cNvSpPr txBox="1">
            <a:spLocks noChangeArrowheads="1"/>
          </p:cNvSpPr>
          <p:nvPr/>
        </p:nvSpPr>
        <p:spPr bwMode="auto">
          <a:xfrm>
            <a:off x="5714998" y="1559624"/>
            <a:ext cx="24384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66FFFF"/>
                </a:solidFill>
                <a:effectLst/>
                <a:uLnTx/>
                <a:uFillTx/>
                <a:latin typeface="Souvenir Lt BT" pitchFamily="18" charset="0"/>
                <a:ea typeface="+mn-ea"/>
                <a:cs typeface="Times New Roman" pitchFamily="18" charset="0"/>
              </a:rPr>
              <a:t>Water (H2O)</a:t>
            </a:r>
          </a:p>
        </p:txBody>
      </p:sp>
      <p:sp>
        <p:nvSpPr>
          <p:cNvPr id="23" name="Footer Placeholder 4"/>
          <p:cNvSpPr>
            <a:spLocks noGrp="1"/>
          </p:cNvSpPr>
          <p:nvPr>
            <p:ph type="ftr" sz="quarter" idx="11"/>
          </p:nvPr>
        </p:nvSpPr>
        <p:spPr>
          <a:xfrm>
            <a:off x="-7373" y="6515100"/>
            <a:ext cx="34363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Understanding The Godhead </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2" name="Title 1"/>
          <p:cNvSpPr>
            <a:spLocks noGrp="1"/>
          </p:cNvSpPr>
          <p:nvPr>
            <p:ph type="title" idx="4294967295"/>
          </p:nvPr>
        </p:nvSpPr>
        <p:spPr>
          <a:xfrm>
            <a:off x="0" y="9167"/>
            <a:ext cx="9144000" cy="600433"/>
          </a:xfrm>
        </p:spPr>
        <p:txBody>
          <a:bodyPr/>
          <a:lstStyle/>
          <a:p>
            <a:r>
              <a:rPr lang="en-US" sz="3600" b="1" u="sng" dirty="0">
                <a:solidFill>
                  <a:srgbClr val="FFC000"/>
                </a:solidFill>
                <a:effectLst/>
                <a:latin typeface="Arial"/>
                <a:ea typeface="+mj-ea"/>
                <a:cs typeface="Times New Roman"/>
              </a:rPr>
              <a:t>God: Father, Son, The Holy Spirit</a:t>
            </a:r>
            <a:endParaRPr lang="en-US" dirty="0"/>
          </a:p>
        </p:txBody>
      </p:sp>
      <p:pic>
        <p:nvPicPr>
          <p:cNvPr id="6" name="Picture 5" descr="Diagram&#10;&#10;Description automatically generated">
            <a:extLst>
              <a:ext uri="{FF2B5EF4-FFF2-40B4-BE49-F238E27FC236}">
                <a16:creationId xmlns:a16="http://schemas.microsoft.com/office/drawing/2014/main" id="{1527A3E5-8E78-4A7A-947A-CA72FDFC3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417" y="2834726"/>
            <a:ext cx="3027565" cy="2270674"/>
          </a:xfrm>
          <a:prstGeom prst="rect">
            <a:avLst/>
          </a:prstGeom>
        </p:spPr>
      </p:pic>
      <p:pic>
        <p:nvPicPr>
          <p:cNvPr id="7" name="Picture 6" descr="A picture containing text, indoor, orange&#10;&#10;Description automatically generated">
            <a:extLst>
              <a:ext uri="{FF2B5EF4-FFF2-40B4-BE49-F238E27FC236}">
                <a16:creationId xmlns:a16="http://schemas.microsoft.com/office/drawing/2014/main" id="{80605772-0A71-4C8D-8B0F-70214C012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18" y="2847959"/>
            <a:ext cx="3170195" cy="2274005"/>
          </a:xfrm>
          <a:prstGeom prst="rect">
            <a:avLst/>
          </a:prstGeom>
        </p:spPr>
      </p:pic>
    </p:spTree>
    <p:extLst>
      <p:ext uri="{BB962C8B-B14F-4D97-AF65-F5344CB8AC3E}">
        <p14:creationId xmlns:p14="http://schemas.microsoft.com/office/powerpoint/2010/main" val="30475539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500" fill="hold"/>
                                        <p:tgtEl>
                                          <p:spTgt spid="14341"/>
                                        </p:tgtEl>
                                        <p:attrNameLst>
                                          <p:attrName>ppt_w</p:attrName>
                                        </p:attrNameLst>
                                      </p:cBhvr>
                                      <p:tavLst>
                                        <p:tav tm="0">
                                          <p:val>
                                            <p:fltVal val="0"/>
                                          </p:val>
                                        </p:tav>
                                        <p:tav tm="100000">
                                          <p:val>
                                            <p:strVal val="#ppt_w"/>
                                          </p:val>
                                        </p:tav>
                                      </p:tavLst>
                                    </p:anim>
                                    <p:anim calcmode="lin" valueType="num">
                                      <p:cBhvr>
                                        <p:cTn id="8" dur="500" fill="hold"/>
                                        <p:tgtEl>
                                          <p:spTgt spid="1434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14357"/>
                                        </p:tgtEl>
                                        <p:attrNameLst>
                                          <p:attrName>style.visibility</p:attrName>
                                        </p:attrNameLst>
                                      </p:cBhvr>
                                      <p:to>
                                        <p:strVal val="visible"/>
                                      </p:to>
                                    </p:set>
                                    <p:anim calcmode="lin" valueType="num">
                                      <p:cBhvr>
                                        <p:cTn id="18" dur="500" fill="hold"/>
                                        <p:tgtEl>
                                          <p:spTgt spid="14357"/>
                                        </p:tgtEl>
                                        <p:attrNameLst>
                                          <p:attrName>ppt_w</p:attrName>
                                        </p:attrNameLst>
                                      </p:cBhvr>
                                      <p:tavLst>
                                        <p:tav tm="0">
                                          <p:val>
                                            <p:fltVal val="0"/>
                                          </p:val>
                                        </p:tav>
                                        <p:tav tm="100000">
                                          <p:val>
                                            <p:strVal val="#ppt_w"/>
                                          </p:val>
                                        </p:tav>
                                      </p:tavLst>
                                    </p:anim>
                                    <p:anim calcmode="lin" valueType="num">
                                      <p:cBhvr>
                                        <p:cTn id="19" dur="500" fill="hold"/>
                                        <p:tgtEl>
                                          <p:spTgt spid="1435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4342"/>
                                        </p:tgtEl>
                                        <p:attrNameLst>
                                          <p:attrName>style.visibility</p:attrName>
                                        </p:attrNameLst>
                                      </p:cBhvr>
                                      <p:to>
                                        <p:strVal val="visible"/>
                                      </p:to>
                                    </p:set>
                                    <p:anim calcmode="lin" valueType="num">
                                      <p:cBhvr>
                                        <p:cTn id="24" dur="500" fill="hold"/>
                                        <p:tgtEl>
                                          <p:spTgt spid="14342"/>
                                        </p:tgtEl>
                                        <p:attrNameLst>
                                          <p:attrName>ppt_w</p:attrName>
                                        </p:attrNameLst>
                                      </p:cBhvr>
                                      <p:tavLst>
                                        <p:tav tm="0">
                                          <p:val>
                                            <p:fltVal val="0"/>
                                          </p:val>
                                        </p:tav>
                                        <p:tav tm="100000">
                                          <p:val>
                                            <p:strVal val="#ppt_w"/>
                                          </p:val>
                                        </p:tav>
                                      </p:tavLst>
                                    </p:anim>
                                    <p:anim calcmode="lin" valueType="num">
                                      <p:cBhvr>
                                        <p:cTn id="25" dur="500" fill="hold"/>
                                        <p:tgtEl>
                                          <p:spTgt spid="14342"/>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1000"/>
                            </p:stCondLst>
                            <p:childTnLst>
                              <p:par>
                                <p:cTn id="33" presetID="23" presetClass="entr" presetSubtype="16" fill="hold" grpId="0" nodeType="afterEffect">
                                  <p:stCondLst>
                                    <p:cond delay="0"/>
                                  </p:stCondLst>
                                  <p:childTnLst>
                                    <p:set>
                                      <p:cBhvr>
                                        <p:cTn id="34" dur="1" fill="hold">
                                          <p:stCondLst>
                                            <p:cond delay="0"/>
                                          </p:stCondLst>
                                        </p:cTn>
                                        <p:tgtEl>
                                          <p:spTgt spid="14358"/>
                                        </p:tgtEl>
                                        <p:attrNameLst>
                                          <p:attrName>style.visibility</p:attrName>
                                        </p:attrNameLst>
                                      </p:cBhvr>
                                      <p:to>
                                        <p:strVal val="visible"/>
                                      </p:to>
                                    </p:set>
                                    <p:anim calcmode="lin" valueType="num">
                                      <p:cBhvr>
                                        <p:cTn id="35" dur="500" fill="hold"/>
                                        <p:tgtEl>
                                          <p:spTgt spid="14358"/>
                                        </p:tgtEl>
                                        <p:attrNameLst>
                                          <p:attrName>ppt_w</p:attrName>
                                        </p:attrNameLst>
                                      </p:cBhvr>
                                      <p:tavLst>
                                        <p:tav tm="0">
                                          <p:val>
                                            <p:fltVal val="0"/>
                                          </p:val>
                                        </p:tav>
                                        <p:tav tm="100000">
                                          <p:val>
                                            <p:strVal val="#ppt_w"/>
                                          </p:val>
                                        </p:tav>
                                      </p:tavLst>
                                    </p:anim>
                                    <p:anim calcmode="lin" valueType="num">
                                      <p:cBhvr>
                                        <p:cTn id="36" dur="500" fill="hold"/>
                                        <p:tgtEl>
                                          <p:spTgt spid="143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animBg="1"/>
      <p:bldP spid="14357" grpId="0"/>
      <p:bldP spid="143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381001"/>
          </a:xfrm>
        </p:spPr>
        <p:txBody>
          <a:bodyPr/>
          <a:lstStyle/>
          <a:p>
            <a:pPr algn="r" eaLnBrk="1" hangingPunct="1"/>
            <a:r>
              <a:rPr lang="en-US" sz="2400" b="1" u="sng" dirty="0">
                <a:solidFill>
                  <a:srgbClr val="FFC000"/>
                </a:solidFill>
                <a:effectLst/>
                <a:latin typeface="Arial"/>
                <a:ea typeface="+mj-ea"/>
                <a:cs typeface="Times New Roman"/>
              </a:rPr>
              <a:t>God: Father, Son, The Holy Spirit</a:t>
            </a:r>
            <a:endParaRPr lang="en-US" sz="2400" b="1" u="sng" dirty="0">
              <a:solidFill>
                <a:srgbClr val="FFC000"/>
              </a:solidFill>
              <a:cs typeface="Times New Roman" pitchFamily="18" charset="0"/>
            </a:endParaRPr>
          </a:p>
        </p:txBody>
      </p:sp>
      <p:sp>
        <p:nvSpPr>
          <p:cNvPr id="14339" name="Footer Placeholder 4"/>
          <p:cNvSpPr>
            <a:spLocks noGrp="1"/>
          </p:cNvSpPr>
          <p:nvPr>
            <p:ph type="ftr" sz="quarter" idx="11"/>
          </p:nvPr>
        </p:nvSpPr>
        <p:spPr>
          <a:xfrm>
            <a:off x="-7373" y="6515100"/>
            <a:ext cx="25981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Understanding The Godhead </a:t>
            </a:r>
          </a:p>
        </p:txBody>
      </p:sp>
      <p:pic>
        <p:nvPicPr>
          <p:cNvPr id="1026" name="Picture 2" descr="http://www.godandscience.org/images/trinity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426" y="685921"/>
            <a:ext cx="3969774" cy="380895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a:extLst>
              <a:ext uri="{FF2B5EF4-FFF2-40B4-BE49-F238E27FC236}">
                <a16:creationId xmlns:a16="http://schemas.microsoft.com/office/drawing/2014/main" id="{34CC9A41-DCD9-4F24-ABBF-7A3D794B7263}"/>
              </a:ext>
            </a:extLst>
          </p:cNvPr>
          <p:cNvSpPr txBox="1">
            <a:spLocks noChangeArrowheads="1"/>
          </p:cNvSpPr>
          <p:nvPr/>
        </p:nvSpPr>
        <p:spPr bwMode="auto">
          <a:xfrm>
            <a:off x="-7374" y="4953000"/>
            <a:ext cx="9151373" cy="461665"/>
          </a:xfrm>
          <a:prstGeom prst="rect">
            <a:avLst/>
          </a:prstGeom>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lvl="0" eaLnBrk="1" hangingPunct="1"/>
            <a:r>
              <a:rPr lang="en-US" dirty="0"/>
              <a:t>GOD is three persons but One in purpose and mind!</a:t>
            </a:r>
            <a:endParaRPr kumimoji="0" lang="en-US" sz="2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0902523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8" name="Text Box 24"/>
          <p:cNvSpPr txBox="1">
            <a:spLocks noChangeArrowheads="1"/>
          </p:cNvSpPr>
          <p:nvPr/>
        </p:nvSpPr>
        <p:spPr bwMode="auto">
          <a:xfrm>
            <a:off x="2134652" y="-4465"/>
            <a:ext cx="5181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i="1" dirty="0">
                <a:solidFill>
                  <a:srgbClr val="66FFFF"/>
                </a:solidFill>
                <a:ea typeface="Tahoma" panose="020B0604030504040204" pitchFamily="34" charset="0"/>
                <a:cs typeface="Tahoma" panose="020B0604030504040204" pitchFamily="34" charset="0"/>
              </a:rPr>
              <a:t>Jn. 20:17; I Pet. 1:3; I Jn. 1:3; II Jn. 3</a:t>
            </a:r>
          </a:p>
        </p:txBody>
      </p:sp>
      <p:sp>
        <p:nvSpPr>
          <p:cNvPr id="16409" name="Text Box 25"/>
          <p:cNvSpPr txBox="1">
            <a:spLocks noChangeArrowheads="1"/>
          </p:cNvSpPr>
          <p:nvPr/>
        </p:nvSpPr>
        <p:spPr bwMode="auto">
          <a:xfrm>
            <a:off x="0" y="3489470"/>
            <a:ext cx="228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i="1" dirty="0">
                <a:solidFill>
                  <a:srgbClr val="66FFFF"/>
                </a:solidFill>
                <a:ea typeface="Tahoma" panose="020B0604030504040204" pitchFamily="34" charset="0"/>
                <a:cs typeface="Tahoma" panose="020B0604030504040204" pitchFamily="34" charset="0"/>
              </a:rPr>
              <a:t>Jn. 14:16-17, 26</a:t>
            </a:r>
          </a:p>
          <a:p>
            <a:pPr algn="ctr"/>
            <a:r>
              <a:rPr lang="en-US" altLang="en-US" sz="2000" i="1" dirty="0">
                <a:solidFill>
                  <a:srgbClr val="66FFFF"/>
                </a:solidFill>
                <a:ea typeface="Tahoma" panose="020B0604030504040204" pitchFamily="34" charset="0"/>
                <a:cs typeface="Tahoma" panose="020B0604030504040204" pitchFamily="34" charset="0"/>
              </a:rPr>
              <a:t>Rom. 8:16, 26</a:t>
            </a:r>
          </a:p>
        </p:txBody>
      </p:sp>
      <p:sp>
        <p:nvSpPr>
          <p:cNvPr id="16410" name="Text Box 26"/>
          <p:cNvSpPr txBox="1">
            <a:spLocks noChangeArrowheads="1"/>
          </p:cNvSpPr>
          <p:nvPr/>
        </p:nvSpPr>
        <p:spPr bwMode="auto">
          <a:xfrm>
            <a:off x="6324600" y="3522370"/>
            <a:ext cx="2133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i="1" dirty="0">
                <a:solidFill>
                  <a:srgbClr val="66FFFF"/>
                </a:solidFill>
                <a:ea typeface="Tahoma" panose="020B0604030504040204" pitchFamily="34" charset="0"/>
                <a:cs typeface="Tahoma" panose="020B0604030504040204" pitchFamily="34" charset="0"/>
              </a:rPr>
              <a:t>Jn. 15:26;</a:t>
            </a:r>
          </a:p>
          <a:p>
            <a:pPr algn="ctr"/>
            <a:r>
              <a:rPr lang="en-US" altLang="en-US" sz="2000" i="1" dirty="0">
                <a:solidFill>
                  <a:srgbClr val="66FFFF"/>
                </a:solidFill>
                <a:ea typeface="Tahoma" panose="020B0604030504040204" pitchFamily="34" charset="0"/>
                <a:cs typeface="Tahoma" panose="020B0604030504040204" pitchFamily="34" charset="0"/>
              </a:rPr>
              <a:t>Acts 10:38</a:t>
            </a:r>
          </a:p>
        </p:txBody>
      </p:sp>
      <p:sp>
        <p:nvSpPr>
          <p:cNvPr id="16411" name="Text Box 27"/>
          <p:cNvSpPr txBox="1">
            <a:spLocks noChangeArrowheads="1"/>
          </p:cNvSpPr>
          <p:nvPr/>
        </p:nvSpPr>
        <p:spPr bwMode="auto">
          <a:xfrm>
            <a:off x="1904708" y="782988"/>
            <a:ext cx="21457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i="1" dirty="0">
                <a:ea typeface="Tahoma" panose="020B0604030504040204" pitchFamily="34" charset="0"/>
                <a:cs typeface="Tahoma" panose="020B0604030504040204" pitchFamily="34" charset="0"/>
              </a:rPr>
              <a:t>Jn. 3:16; 8:42</a:t>
            </a:r>
          </a:p>
          <a:p>
            <a:pPr algn="ctr"/>
            <a:r>
              <a:rPr lang="en-US" altLang="en-US" sz="2000" i="1" dirty="0">
                <a:ea typeface="Tahoma" panose="020B0604030504040204" pitchFamily="34" charset="0"/>
                <a:cs typeface="Tahoma" panose="020B0604030504040204" pitchFamily="34" charset="0"/>
              </a:rPr>
              <a:t>Mt. 6:9</a:t>
            </a:r>
          </a:p>
        </p:txBody>
      </p:sp>
      <p:sp>
        <p:nvSpPr>
          <p:cNvPr id="16412" name="Text Box 28"/>
          <p:cNvSpPr txBox="1">
            <a:spLocks noChangeArrowheads="1"/>
          </p:cNvSpPr>
          <p:nvPr/>
        </p:nvSpPr>
        <p:spPr bwMode="auto">
          <a:xfrm>
            <a:off x="4005639" y="787568"/>
            <a:ext cx="34385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i="1" dirty="0">
                <a:ea typeface="Tahoma" panose="020B0604030504040204" pitchFamily="34" charset="0"/>
                <a:cs typeface="Tahoma" panose="020B0604030504040204" pitchFamily="34" charset="0"/>
              </a:rPr>
              <a:t>Heb. 1:8-10; Mt. 22:43-44; Jn. 1:1,14;20:28 </a:t>
            </a:r>
          </a:p>
          <a:p>
            <a:r>
              <a:rPr lang="en-US" altLang="en-US" sz="2000" i="1" dirty="0">
                <a:ea typeface="Tahoma" panose="020B0604030504040204" pitchFamily="34" charset="0"/>
                <a:cs typeface="Tahoma" panose="020B0604030504040204" pitchFamily="34" charset="0"/>
              </a:rPr>
              <a:t>Titus 2:13</a:t>
            </a:r>
          </a:p>
        </p:txBody>
      </p:sp>
      <p:sp>
        <p:nvSpPr>
          <p:cNvPr id="16413" name="Text Box 29"/>
          <p:cNvSpPr txBox="1">
            <a:spLocks noChangeArrowheads="1"/>
          </p:cNvSpPr>
          <p:nvPr/>
        </p:nvSpPr>
        <p:spPr bwMode="auto">
          <a:xfrm>
            <a:off x="4572000" y="4065656"/>
            <a:ext cx="99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i="1" dirty="0">
                <a:ea typeface="Tahoma" panose="020B0604030504040204" pitchFamily="34" charset="0"/>
                <a:cs typeface="Tahoma" panose="020B0604030504040204" pitchFamily="34" charset="0"/>
              </a:rPr>
              <a:t>Acts</a:t>
            </a:r>
          </a:p>
          <a:p>
            <a:pPr algn="ctr"/>
            <a:r>
              <a:rPr lang="en-US" altLang="en-US" sz="2000" i="1" dirty="0">
                <a:ea typeface="Tahoma" panose="020B0604030504040204" pitchFamily="34" charset="0"/>
                <a:cs typeface="Tahoma" panose="020B0604030504040204" pitchFamily="34" charset="0"/>
              </a:rPr>
              <a:t>5:1-4</a:t>
            </a:r>
          </a:p>
        </p:txBody>
      </p:sp>
      <p:sp>
        <p:nvSpPr>
          <p:cNvPr id="16414" name="Oval 30"/>
          <p:cNvSpPr>
            <a:spLocks noChangeArrowheads="1"/>
          </p:cNvSpPr>
          <p:nvPr/>
        </p:nvSpPr>
        <p:spPr bwMode="auto">
          <a:xfrm>
            <a:off x="152400" y="152400"/>
            <a:ext cx="1447800" cy="1524000"/>
          </a:xfrm>
          <a:prstGeom prst="ellipse">
            <a:avLst/>
          </a:prstGeom>
          <a:solidFill>
            <a:srgbClr val="FF0000"/>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5" name="Oval 31"/>
          <p:cNvSpPr>
            <a:spLocks noChangeArrowheads="1"/>
          </p:cNvSpPr>
          <p:nvPr/>
        </p:nvSpPr>
        <p:spPr bwMode="auto">
          <a:xfrm>
            <a:off x="7543800" y="152400"/>
            <a:ext cx="1447800" cy="1524000"/>
          </a:xfrm>
          <a:prstGeom prst="ellipse">
            <a:avLst/>
          </a:prstGeom>
          <a:solidFill>
            <a:srgbClr val="006600"/>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6" name="Oval 32"/>
          <p:cNvSpPr>
            <a:spLocks noChangeArrowheads="1"/>
          </p:cNvSpPr>
          <p:nvPr/>
        </p:nvSpPr>
        <p:spPr bwMode="auto">
          <a:xfrm>
            <a:off x="3657600" y="5257800"/>
            <a:ext cx="1447800" cy="1524000"/>
          </a:xfrm>
          <a:prstGeom prst="ellipse">
            <a:avLst/>
          </a:prstGeom>
          <a:solidFill>
            <a:schemeClr val="accent2"/>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7" name="Line 33"/>
          <p:cNvSpPr>
            <a:spLocks noChangeShapeType="1"/>
          </p:cNvSpPr>
          <p:nvPr/>
        </p:nvSpPr>
        <p:spPr bwMode="auto">
          <a:xfrm flipV="1">
            <a:off x="4953000" y="1524000"/>
            <a:ext cx="2819400" cy="39624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8" name="Line 34"/>
          <p:cNvSpPr>
            <a:spLocks noChangeShapeType="1"/>
          </p:cNvSpPr>
          <p:nvPr/>
        </p:nvSpPr>
        <p:spPr bwMode="auto">
          <a:xfrm>
            <a:off x="1600200" y="685800"/>
            <a:ext cx="5943600"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9" name="Line 35"/>
          <p:cNvSpPr>
            <a:spLocks noChangeShapeType="1"/>
          </p:cNvSpPr>
          <p:nvPr/>
        </p:nvSpPr>
        <p:spPr bwMode="auto">
          <a:xfrm>
            <a:off x="1295400" y="1600200"/>
            <a:ext cx="2514600" cy="38862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0" name="Oval 36"/>
          <p:cNvSpPr>
            <a:spLocks noChangeArrowheads="1"/>
          </p:cNvSpPr>
          <p:nvPr/>
        </p:nvSpPr>
        <p:spPr bwMode="auto">
          <a:xfrm>
            <a:off x="3657600" y="2667000"/>
            <a:ext cx="1447800" cy="1524000"/>
          </a:xfrm>
          <a:prstGeom prst="ellipse">
            <a:avLst/>
          </a:prstGeom>
          <a:solidFill>
            <a:srgbClr val="FFFF00"/>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00"/>
              </a:solidFill>
            </a:endParaRPr>
          </a:p>
        </p:txBody>
      </p:sp>
      <p:sp>
        <p:nvSpPr>
          <p:cNvPr id="16421" name="Line 37"/>
          <p:cNvSpPr>
            <a:spLocks noChangeShapeType="1"/>
          </p:cNvSpPr>
          <p:nvPr/>
        </p:nvSpPr>
        <p:spPr bwMode="auto">
          <a:xfrm>
            <a:off x="4419600" y="4191000"/>
            <a:ext cx="0" cy="106680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2" name="Line 38"/>
          <p:cNvSpPr>
            <a:spLocks noChangeShapeType="1"/>
          </p:cNvSpPr>
          <p:nvPr/>
        </p:nvSpPr>
        <p:spPr bwMode="auto">
          <a:xfrm flipH="1">
            <a:off x="4953000" y="1143000"/>
            <a:ext cx="2590800" cy="175260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3" name="Line 39"/>
          <p:cNvSpPr>
            <a:spLocks noChangeShapeType="1"/>
          </p:cNvSpPr>
          <p:nvPr/>
        </p:nvSpPr>
        <p:spPr bwMode="auto">
          <a:xfrm flipH="1" flipV="1">
            <a:off x="1524000" y="1295400"/>
            <a:ext cx="2286000" cy="160020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4" name="WordArt 40"/>
          <p:cNvSpPr>
            <a:spLocks noChangeArrowheads="1" noChangeShapeType="1" noTextEdit="1"/>
          </p:cNvSpPr>
          <p:nvPr/>
        </p:nvSpPr>
        <p:spPr bwMode="auto">
          <a:xfrm>
            <a:off x="304800" y="590550"/>
            <a:ext cx="1143000" cy="476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ouvenir Lt BT"/>
              </a:rPr>
              <a:t>Father</a:t>
            </a:r>
          </a:p>
        </p:txBody>
      </p:sp>
      <p:sp>
        <p:nvSpPr>
          <p:cNvPr id="16425" name="WordArt 41"/>
          <p:cNvSpPr>
            <a:spLocks noChangeArrowheads="1" noChangeShapeType="1" noTextEdit="1"/>
          </p:cNvSpPr>
          <p:nvPr/>
        </p:nvSpPr>
        <p:spPr bwMode="auto">
          <a:xfrm>
            <a:off x="7696200" y="609600"/>
            <a:ext cx="1143000" cy="476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ouvenir Lt BT"/>
              </a:rPr>
              <a:t>Son</a:t>
            </a:r>
          </a:p>
        </p:txBody>
      </p:sp>
      <p:sp>
        <p:nvSpPr>
          <p:cNvPr id="16426" name="WordArt 42"/>
          <p:cNvSpPr>
            <a:spLocks noChangeArrowheads="1" noChangeShapeType="1" noTextEdit="1"/>
          </p:cNvSpPr>
          <p:nvPr/>
        </p:nvSpPr>
        <p:spPr bwMode="auto">
          <a:xfrm>
            <a:off x="3810000" y="5562600"/>
            <a:ext cx="1143000" cy="914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ouvenir Lt BT"/>
              </a:rPr>
              <a:t>Holy</a:t>
            </a:r>
          </a:p>
          <a:p>
            <a:pPr algn="ctr"/>
            <a:r>
              <a:rPr lang="en-US" sz="3600" b="1" kern="10" dirty="0">
                <a:ln w="9525">
                  <a:solidFill>
                    <a:srgbClr val="000000"/>
                  </a:solidFill>
                  <a:round/>
                  <a:headEnd/>
                  <a:tailEnd/>
                </a:ln>
                <a:solidFill>
                  <a:srgbClr val="FFFF00"/>
                </a:solidFill>
                <a:latin typeface="Souvenir Lt BT"/>
              </a:rPr>
              <a:t>Spirit</a:t>
            </a:r>
          </a:p>
        </p:txBody>
      </p:sp>
      <p:sp>
        <p:nvSpPr>
          <p:cNvPr id="16427" name="WordArt 43"/>
          <p:cNvSpPr>
            <a:spLocks noChangeArrowheads="1" noChangeShapeType="1" noTextEdit="1"/>
          </p:cNvSpPr>
          <p:nvPr/>
        </p:nvSpPr>
        <p:spPr bwMode="auto">
          <a:xfrm>
            <a:off x="3810000" y="3124200"/>
            <a:ext cx="1143000" cy="476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a:ln w="9525">
                  <a:solidFill>
                    <a:srgbClr val="000000"/>
                  </a:solidFill>
                  <a:round/>
                  <a:headEnd/>
                  <a:tailEnd/>
                </a:ln>
                <a:latin typeface="Souvenir Lt BT"/>
              </a:rPr>
              <a:t>God</a:t>
            </a:r>
          </a:p>
        </p:txBody>
      </p:sp>
      <p:sp>
        <p:nvSpPr>
          <p:cNvPr id="16428" name="Text Box 44"/>
          <p:cNvSpPr txBox="1">
            <a:spLocks noChangeArrowheads="1"/>
          </p:cNvSpPr>
          <p:nvPr/>
        </p:nvSpPr>
        <p:spPr bwMode="auto">
          <a:xfrm rot="-24862090">
            <a:off x="5651500" y="3492500"/>
            <a:ext cx="1143000" cy="40640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dirty="0">
                <a:solidFill>
                  <a:srgbClr val="00000C"/>
                </a:solidFill>
                <a:latin typeface="Souvenir Lt BT" pitchFamily="18" charset="0"/>
              </a:rPr>
              <a:t>IS NOT</a:t>
            </a:r>
          </a:p>
        </p:txBody>
      </p:sp>
      <p:sp>
        <p:nvSpPr>
          <p:cNvPr id="16429" name="Text Box 45"/>
          <p:cNvSpPr txBox="1">
            <a:spLocks noChangeArrowheads="1"/>
          </p:cNvSpPr>
          <p:nvPr/>
        </p:nvSpPr>
        <p:spPr bwMode="auto">
          <a:xfrm rot="-39778770">
            <a:off x="2044700" y="3416300"/>
            <a:ext cx="1143000" cy="40640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dirty="0">
                <a:solidFill>
                  <a:srgbClr val="00000C"/>
                </a:solidFill>
                <a:latin typeface="Souvenir Lt BT" pitchFamily="18" charset="0"/>
              </a:rPr>
              <a:t>IS NOT</a:t>
            </a:r>
          </a:p>
        </p:txBody>
      </p:sp>
      <p:sp>
        <p:nvSpPr>
          <p:cNvPr id="16430" name="Text Box 46"/>
          <p:cNvSpPr txBox="1">
            <a:spLocks noChangeArrowheads="1"/>
          </p:cNvSpPr>
          <p:nvPr/>
        </p:nvSpPr>
        <p:spPr bwMode="auto">
          <a:xfrm>
            <a:off x="3810000" y="457200"/>
            <a:ext cx="1143000" cy="40640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dirty="0">
                <a:solidFill>
                  <a:srgbClr val="00000C"/>
                </a:solidFill>
                <a:latin typeface="Souvenir Lt BT" pitchFamily="18" charset="0"/>
              </a:rPr>
              <a:t>IS NOT</a:t>
            </a:r>
          </a:p>
        </p:txBody>
      </p:sp>
      <p:sp>
        <p:nvSpPr>
          <p:cNvPr id="16431" name="Text Box 47"/>
          <p:cNvSpPr txBox="1">
            <a:spLocks noChangeArrowheads="1"/>
          </p:cNvSpPr>
          <p:nvPr/>
        </p:nvSpPr>
        <p:spPr bwMode="auto">
          <a:xfrm rot="-45316685">
            <a:off x="5867400" y="1819275"/>
            <a:ext cx="577850"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Souvenir Lt BT" pitchFamily="18" charset="0"/>
              </a:rPr>
              <a:t>IS</a:t>
            </a:r>
          </a:p>
        </p:txBody>
      </p:sp>
      <p:sp>
        <p:nvSpPr>
          <p:cNvPr id="16432" name="Text Box 48"/>
          <p:cNvSpPr txBox="1">
            <a:spLocks noChangeArrowheads="1"/>
          </p:cNvSpPr>
          <p:nvPr/>
        </p:nvSpPr>
        <p:spPr bwMode="auto">
          <a:xfrm rot="-41043849">
            <a:off x="2317750" y="1828800"/>
            <a:ext cx="577850"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Souvenir Lt BT" pitchFamily="18" charset="0"/>
              </a:rPr>
              <a:t>IS</a:t>
            </a:r>
          </a:p>
        </p:txBody>
      </p:sp>
      <p:sp>
        <p:nvSpPr>
          <p:cNvPr id="16433" name="Text Box 49"/>
          <p:cNvSpPr txBox="1">
            <a:spLocks noChangeArrowheads="1"/>
          </p:cNvSpPr>
          <p:nvPr/>
        </p:nvSpPr>
        <p:spPr bwMode="auto">
          <a:xfrm rot="5400000">
            <a:off x="4110038" y="4491037"/>
            <a:ext cx="609600"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Souvenir Lt BT" pitchFamily="18" charset="0"/>
              </a:rPr>
              <a:t>IS</a:t>
            </a:r>
          </a:p>
        </p:txBody>
      </p:sp>
      <p:sp>
        <p:nvSpPr>
          <p:cNvPr id="2" name="Title 1"/>
          <p:cNvSpPr>
            <a:spLocks noGrp="1"/>
          </p:cNvSpPr>
          <p:nvPr>
            <p:ph type="title" idx="4294967295"/>
          </p:nvPr>
        </p:nvSpPr>
        <p:spPr>
          <a:xfrm>
            <a:off x="5472881" y="6358591"/>
            <a:ext cx="3664974" cy="499408"/>
          </a:xfrm>
        </p:spPr>
        <p:txBody>
          <a:bodyPr/>
          <a:lstStyle/>
          <a:p>
            <a:pPr eaLnBrk="1" hangingPunct="1"/>
            <a:r>
              <a:rPr lang="en-US" sz="2400" b="1" u="sng" dirty="0">
                <a:solidFill>
                  <a:srgbClr val="FFC000"/>
                </a:solidFill>
                <a:latin typeface="+mn-lt"/>
                <a:ea typeface="+mn-ea"/>
                <a:cs typeface="Times New Roman"/>
              </a:rPr>
              <a:t>God In Three Persons</a:t>
            </a:r>
            <a:endParaRPr lang="en-US" dirty="0"/>
          </a:p>
        </p:txBody>
      </p:sp>
      <p:sp>
        <p:nvSpPr>
          <p:cNvPr id="30" name="Footer Placeholder 4"/>
          <p:cNvSpPr>
            <a:spLocks noGrp="1"/>
          </p:cNvSpPr>
          <p:nvPr>
            <p:ph type="ftr" sz="quarter" idx="11"/>
          </p:nvPr>
        </p:nvSpPr>
        <p:spPr>
          <a:xfrm>
            <a:off x="-7373" y="6515100"/>
            <a:ext cx="34363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Understanding The Godhead </a:t>
            </a:r>
            <a:endParaRPr lang="en-US" sz="1400" b="0" dirty="0"/>
          </a:p>
        </p:txBody>
      </p:sp>
      <p:sp>
        <p:nvSpPr>
          <p:cNvPr id="32" name="Text Box 3"/>
          <p:cNvSpPr txBox="1">
            <a:spLocks noChangeArrowheads="1"/>
          </p:cNvSpPr>
          <p:nvPr/>
        </p:nvSpPr>
        <p:spPr bwMode="auto">
          <a:xfrm>
            <a:off x="3453580" y="1651988"/>
            <a:ext cx="2236839" cy="1015663"/>
          </a:xfrm>
          <a:prstGeom prst="rect">
            <a:avLst/>
          </a:prstGeom>
          <a:noFill/>
          <a:ln w="9525">
            <a:noFill/>
            <a:miter lim="800000"/>
            <a:headEnd/>
            <a:tailEnd/>
          </a:ln>
        </p:spPr>
        <p:txBody>
          <a:bodyPr wrap="square">
            <a:spAutoFit/>
          </a:bodyPr>
          <a:lstStyle/>
          <a:p>
            <a:pPr algn="l">
              <a:buClr>
                <a:schemeClr val="tx2"/>
              </a:buClr>
              <a:buSzPct val="115000"/>
              <a:defRPr/>
            </a:pPr>
            <a:r>
              <a:rPr lang="pt-BR" sz="2000" b="0" i="1" dirty="0"/>
              <a:t>Elohim [H430],</a:t>
            </a:r>
          </a:p>
          <a:p>
            <a:pPr algn="l">
              <a:buClr>
                <a:schemeClr val="tx2"/>
              </a:buClr>
              <a:buSzPct val="115000"/>
              <a:defRPr/>
            </a:pPr>
            <a:r>
              <a:rPr lang="pt-BR" sz="2000" b="0" i="1" dirty="0"/>
              <a:t> Yahweh [H3068], Adonay [H136]</a:t>
            </a:r>
            <a:endParaRPr lang="en-US" sz="2000" b="0" i="1" dirty="0"/>
          </a:p>
        </p:txBody>
      </p:sp>
    </p:spTree>
    <p:extLst>
      <p:ext uri="{BB962C8B-B14F-4D97-AF65-F5344CB8AC3E}">
        <p14:creationId xmlns:p14="http://schemas.microsoft.com/office/powerpoint/2010/main" val="3554453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6420"/>
                                        </p:tgtEl>
                                        <p:attrNameLst>
                                          <p:attrName>style.visibility</p:attrName>
                                        </p:attrNameLst>
                                      </p:cBhvr>
                                      <p:to>
                                        <p:strVal val="visible"/>
                                      </p:to>
                                    </p:set>
                                    <p:animEffect transition="in" filter="fade">
                                      <p:cBhvr>
                                        <p:cTn id="7" dur="770" decel="100000"/>
                                        <p:tgtEl>
                                          <p:spTgt spid="16420"/>
                                        </p:tgtEl>
                                      </p:cBhvr>
                                    </p:animEffect>
                                    <p:animScale>
                                      <p:cBhvr>
                                        <p:cTn id="8" dur="770" decel="100000"/>
                                        <p:tgtEl>
                                          <p:spTgt spid="16420"/>
                                        </p:tgtEl>
                                      </p:cBhvr>
                                      <p:from x="10000" y="10000"/>
                                      <p:to x="200000" y="450000"/>
                                    </p:animScale>
                                    <p:animScale>
                                      <p:cBhvr>
                                        <p:cTn id="9" dur="1230" accel="100000" fill="hold">
                                          <p:stCondLst>
                                            <p:cond delay="770"/>
                                          </p:stCondLst>
                                        </p:cTn>
                                        <p:tgtEl>
                                          <p:spTgt spid="16420"/>
                                        </p:tgtEl>
                                      </p:cBhvr>
                                      <p:from x="200000" y="450000"/>
                                      <p:to x="100000" y="100000"/>
                                    </p:animScale>
                                    <p:set>
                                      <p:cBhvr>
                                        <p:cTn id="10" dur="770" fill="hold"/>
                                        <p:tgtEl>
                                          <p:spTgt spid="16420"/>
                                        </p:tgtEl>
                                        <p:attrNameLst>
                                          <p:attrName>ppt_x</p:attrName>
                                        </p:attrNameLst>
                                      </p:cBhvr>
                                      <p:to>
                                        <p:strVal val="(0.5)"/>
                                      </p:to>
                                    </p:set>
                                    <p:anim from="(0.5)" to="(#ppt_x)" calcmode="lin" valueType="num">
                                      <p:cBhvr>
                                        <p:cTn id="11" dur="1230" accel="100000" fill="hold">
                                          <p:stCondLst>
                                            <p:cond delay="770"/>
                                          </p:stCondLst>
                                        </p:cTn>
                                        <p:tgtEl>
                                          <p:spTgt spid="16420"/>
                                        </p:tgtEl>
                                        <p:attrNameLst>
                                          <p:attrName>ppt_x</p:attrName>
                                        </p:attrNameLst>
                                      </p:cBhvr>
                                    </p:anim>
                                    <p:set>
                                      <p:cBhvr>
                                        <p:cTn id="12" dur="770" fill="hold"/>
                                        <p:tgtEl>
                                          <p:spTgt spid="16420"/>
                                        </p:tgtEl>
                                        <p:attrNameLst>
                                          <p:attrName>ppt_y</p:attrName>
                                        </p:attrNameLst>
                                      </p:cBhvr>
                                      <p:to>
                                        <p:strVal val="(#ppt_y+0.4)"/>
                                      </p:to>
                                    </p:set>
                                    <p:anim from="(#ppt_y+0.4)" to="(#ppt_y)" calcmode="lin" valueType="num">
                                      <p:cBhvr>
                                        <p:cTn id="13" dur="1230" accel="100000" fill="hold">
                                          <p:stCondLst>
                                            <p:cond delay="770"/>
                                          </p:stCondLst>
                                        </p:cTn>
                                        <p:tgtEl>
                                          <p:spTgt spid="16420"/>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16427"/>
                                        </p:tgtEl>
                                        <p:attrNameLst>
                                          <p:attrName>style.visibility</p:attrName>
                                        </p:attrNameLst>
                                      </p:cBhvr>
                                      <p:to>
                                        <p:strVal val="visible"/>
                                      </p:to>
                                    </p:set>
                                    <p:animEffect transition="in" filter="fade">
                                      <p:cBhvr>
                                        <p:cTn id="16" dur="770" decel="100000"/>
                                        <p:tgtEl>
                                          <p:spTgt spid="16427"/>
                                        </p:tgtEl>
                                      </p:cBhvr>
                                    </p:animEffect>
                                    <p:animScale>
                                      <p:cBhvr>
                                        <p:cTn id="17" dur="770" decel="100000"/>
                                        <p:tgtEl>
                                          <p:spTgt spid="16427"/>
                                        </p:tgtEl>
                                      </p:cBhvr>
                                      <p:from x="10000" y="10000"/>
                                      <p:to x="200000" y="450000"/>
                                    </p:animScale>
                                    <p:animScale>
                                      <p:cBhvr>
                                        <p:cTn id="18" dur="1230" accel="100000" fill="hold">
                                          <p:stCondLst>
                                            <p:cond delay="770"/>
                                          </p:stCondLst>
                                        </p:cTn>
                                        <p:tgtEl>
                                          <p:spTgt spid="16427"/>
                                        </p:tgtEl>
                                      </p:cBhvr>
                                      <p:from x="200000" y="450000"/>
                                      <p:to x="100000" y="100000"/>
                                    </p:animScale>
                                    <p:set>
                                      <p:cBhvr>
                                        <p:cTn id="19" dur="770" fill="hold"/>
                                        <p:tgtEl>
                                          <p:spTgt spid="16427"/>
                                        </p:tgtEl>
                                        <p:attrNameLst>
                                          <p:attrName>ppt_x</p:attrName>
                                        </p:attrNameLst>
                                      </p:cBhvr>
                                      <p:to>
                                        <p:strVal val="(0.5)"/>
                                      </p:to>
                                    </p:set>
                                    <p:anim from="(0.5)" to="(#ppt_x)" calcmode="lin" valueType="num">
                                      <p:cBhvr>
                                        <p:cTn id="20" dur="1230" accel="100000" fill="hold">
                                          <p:stCondLst>
                                            <p:cond delay="770"/>
                                          </p:stCondLst>
                                        </p:cTn>
                                        <p:tgtEl>
                                          <p:spTgt spid="16427"/>
                                        </p:tgtEl>
                                        <p:attrNameLst>
                                          <p:attrName>ppt_x</p:attrName>
                                        </p:attrNameLst>
                                      </p:cBhvr>
                                    </p:anim>
                                    <p:set>
                                      <p:cBhvr>
                                        <p:cTn id="21" dur="770" fill="hold"/>
                                        <p:tgtEl>
                                          <p:spTgt spid="16427"/>
                                        </p:tgtEl>
                                        <p:attrNameLst>
                                          <p:attrName>ppt_y</p:attrName>
                                        </p:attrNameLst>
                                      </p:cBhvr>
                                      <p:to>
                                        <p:strVal val="(#ppt_y+0.4)"/>
                                      </p:to>
                                    </p:set>
                                    <p:anim from="(#ppt_y+0.4)" to="(#ppt_y)" calcmode="lin" valueType="num">
                                      <p:cBhvr>
                                        <p:cTn id="22" dur="1230" accel="100000" fill="hold">
                                          <p:stCondLst>
                                            <p:cond delay="770"/>
                                          </p:stCondLst>
                                        </p:cTn>
                                        <p:tgtEl>
                                          <p:spTgt spid="16427"/>
                                        </p:tgtEl>
                                        <p:attrNameLst>
                                          <p:attrName>ppt_y</p:attrName>
                                        </p:attrNameLst>
                                      </p:cBhvr>
                                    </p:anim>
                                  </p:childTnLst>
                                </p:cTn>
                              </p:par>
                              <p:par>
                                <p:cTn id="23" presetID="23" presetClass="entr" presetSubtype="16" fill="hold" grpId="0" nodeType="withEffect">
                                  <p:stCondLst>
                                    <p:cond delay="0"/>
                                  </p:stCondLst>
                                  <p:childTnLst>
                                    <p:set>
                                      <p:cBhvr>
                                        <p:cTn id="24" dur="1" fill="hold">
                                          <p:stCondLst>
                                            <p:cond delay="0"/>
                                          </p:stCondLst>
                                        </p:cTn>
                                        <p:tgtEl>
                                          <p:spTgt spid="16423"/>
                                        </p:tgtEl>
                                        <p:attrNameLst>
                                          <p:attrName>style.visibility</p:attrName>
                                        </p:attrNameLst>
                                      </p:cBhvr>
                                      <p:to>
                                        <p:strVal val="visible"/>
                                      </p:to>
                                    </p:set>
                                    <p:anim calcmode="lin" valueType="num">
                                      <p:cBhvr>
                                        <p:cTn id="25" dur="500" fill="hold"/>
                                        <p:tgtEl>
                                          <p:spTgt spid="16423"/>
                                        </p:tgtEl>
                                        <p:attrNameLst>
                                          <p:attrName>ppt_w</p:attrName>
                                        </p:attrNameLst>
                                      </p:cBhvr>
                                      <p:tavLst>
                                        <p:tav tm="0">
                                          <p:val>
                                            <p:fltVal val="0"/>
                                          </p:val>
                                        </p:tav>
                                        <p:tav tm="100000">
                                          <p:val>
                                            <p:strVal val="#ppt_w"/>
                                          </p:val>
                                        </p:tav>
                                      </p:tavLst>
                                    </p:anim>
                                    <p:anim calcmode="lin" valueType="num">
                                      <p:cBhvr>
                                        <p:cTn id="26" dur="500" fill="hold"/>
                                        <p:tgtEl>
                                          <p:spTgt spid="16423"/>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6432"/>
                                        </p:tgtEl>
                                        <p:attrNameLst>
                                          <p:attrName>style.visibility</p:attrName>
                                        </p:attrNameLst>
                                      </p:cBhvr>
                                      <p:to>
                                        <p:strVal val="visible"/>
                                      </p:to>
                                    </p:set>
                                    <p:anim calcmode="lin" valueType="num">
                                      <p:cBhvr>
                                        <p:cTn id="29" dur="500" fill="hold"/>
                                        <p:tgtEl>
                                          <p:spTgt spid="16432"/>
                                        </p:tgtEl>
                                        <p:attrNameLst>
                                          <p:attrName>ppt_w</p:attrName>
                                        </p:attrNameLst>
                                      </p:cBhvr>
                                      <p:tavLst>
                                        <p:tav tm="0">
                                          <p:val>
                                            <p:fltVal val="0"/>
                                          </p:val>
                                        </p:tav>
                                        <p:tav tm="100000">
                                          <p:val>
                                            <p:strVal val="#ppt_w"/>
                                          </p:val>
                                        </p:tav>
                                      </p:tavLst>
                                    </p:anim>
                                    <p:anim calcmode="lin" valueType="num">
                                      <p:cBhvr>
                                        <p:cTn id="30" dur="500" fill="hold"/>
                                        <p:tgtEl>
                                          <p:spTgt spid="16432"/>
                                        </p:tgtEl>
                                        <p:attrNameLst>
                                          <p:attrName>ppt_h</p:attrName>
                                        </p:attrNameLst>
                                      </p:cBhvr>
                                      <p:tavLst>
                                        <p:tav tm="0">
                                          <p:val>
                                            <p:fltVal val="0"/>
                                          </p:val>
                                        </p:tav>
                                        <p:tav tm="100000">
                                          <p:val>
                                            <p:strVal val="#ppt_h"/>
                                          </p:val>
                                        </p:tav>
                                      </p:tavLst>
                                    </p:anim>
                                  </p:childTnLst>
                                </p:cTn>
                              </p:par>
                            </p:childTnLst>
                          </p:cTn>
                        </p:par>
                        <p:par>
                          <p:cTn id="31" fill="hold" nodeType="afterGroup">
                            <p:stCondLst>
                              <p:cond delay="2000"/>
                            </p:stCondLst>
                            <p:childTnLst>
                              <p:par>
                                <p:cTn id="32" presetID="15" presetClass="entr" presetSubtype="0" fill="hold" grpId="0" nodeType="afterEffect">
                                  <p:stCondLst>
                                    <p:cond delay="0"/>
                                  </p:stCondLst>
                                  <p:childTnLst>
                                    <p:set>
                                      <p:cBhvr>
                                        <p:cTn id="33" dur="1" fill="hold">
                                          <p:stCondLst>
                                            <p:cond delay="0"/>
                                          </p:stCondLst>
                                        </p:cTn>
                                        <p:tgtEl>
                                          <p:spTgt spid="16411"/>
                                        </p:tgtEl>
                                        <p:attrNameLst>
                                          <p:attrName>style.visibility</p:attrName>
                                        </p:attrNameLst>
                                      </p:cBhvr>
                                      <p:to>
                                        <p:strVal val="visible"/>
                                      </p:to>
                                    </p:set>
                                    <p:anim calcmode="lin" valueType="num">
                                      <p:cBhvr>
                                        <p:cTn id="34" dur="1000" fill="hold"/>
                                        <p:tgtEl>
                                          <p:spTgt spid="16411"/>
                                        </p:tgtEl>
                                        <p:attrNameLst>
                                          <p:attrName>ppt_w</p:attrName>
                                        </p:attrNameLst>
                                      </p:cBhvr>
                                      <p:tavLst>
                                        <p:tav tm="0">
                                          <p:val>
                                            <p:fltVal val="0"/>
                                          </p:val>
                                        </p:tav>
                                        <p:tav tm="100000">
                                          <p:val>
                                            <p:strVal val="#ppt_w"/>
                                          </p:val>
                                        </p:tav>
                                      </p:tavLst>
                                    </p:anim>
                                    <p:anim calcmode="lin" valueType="num">
                                      <p:cBhvr>
                                        <p:cTn id="35" dur="1000" fill="hold"/>
                                        <p:tgtEl>
                                          <p:spTgt spid="16411"/>
                                        </p:tgtEl>
                                        <p:attrNameLst>
                                          <p:attrName>ppt_h</p:attrName>
                                        </p:attrNameLst>
                                      </p:cBhvr>
                                      <p:tavLst>
                                        <p:tav tm="0">
                                          <p:val>
                                            <p:fltVal val="0"/>
                                          </p:val>
                                        </p:tav>
                                        <p:tav tm="100000">
                                          <p:val>
                                            <p:strVal val="#ppt_h"/>
                                          </p:val>
                                        </p:tav>
                                      </p:tavLst>
                                    </p:anim>
                                    <p:anim calcmode="lin" valueType="num">
                                      <p:cBhvr>
                                        <p:cTn id="36" dur="1000" fill="hold"/>
                                        <p:tgtEl>
                                          <p:spTgt spid="1641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64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6422"/>
                                        </p:tgtEl>
                                        <p:attrNameLst>
                                          <p:attrName>style.visibility</p:attrName>
                                        </p:attrNameLst>
                                      </p:cBhvr>
                                      <p:to>
                                        <p:strVal val="visible"/>
                                      </p:to>
                                    </p:set>
                                    <p:anim calcmode="lin" valueType="num">
                                      <p:cBhvr>
                                        <p:cTn id="42" dur="500" fill="hold"/>
                                        <p:tgtEl>
                                          <p:spTgt spid="16422"/>
                                        </p:tgtEl>
                                        <p:attrNameLst>
                                          <p:attrName>ppt_w</p:attrName>
                                        </p:attrNameLst>
                                      </p:cBhvr>
                                      <p:tavLst>
                                        <p:tav tm="0">
                                          <p:val>
                                            <p:fltVal val="0"/>
                                          </p:val>
                                        </p:tav>
                                        <p:tav tm="100000">
                                          <p:val>
                                            <p:strVal val="#ppt_w"/>
                                          </p:val>
                                        </p:tav>
                                      </p:tavLst>
                                    </p:anim>
                                    <p:anim calcmode="lin" valueType="num">
                                      <p:cBhvr>
                                        <p:cTn id="43" dur="500" fill="hold"/>
                                        <p:tgtEl>
                                          <p:spTgt spid="16422"/>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16431"/>
                                        </p:tgtEl>
                                        <p:attrNameLst>
                                          <p:attrName>style.visibility</p:attrName>
                                        </p:attrNameLst>
                                      </p:cBhvr>
                                      <p:to>
                                        <p:strVal val="visible"/>
                                      </p:to>
                                    </p:set>
                                    <p:anim calcmode="lin" valueType="num">
                                      <p:cBhvr>
                                        <p:cTn id="46" dur="500" fill="hold"/>
                                        <p:tgtEl>
                                          <p:spTgt spid="16431"/>
                                        </p:tgtEl>
                                        <p:attrNameLst>
                                          <p:attrName>ppt_w</p:attrName>
                                        </p:attrNameLst>
                                      </p:cBhvr>
                                      <p:tavLst>
                                        <p:tav tm="0">
                                          <p:val>
                                            <p:fltVal val="0"/>
                                          </p:val>
                                        </p:tav>
                                        <p:tav tm="100000">
                                          <p:val>
                                            <p:strVal val="#ppt_w"/>
                                          </p:val>
                                        </p:tav>
                                      </p:tavLst>
                                    </p:anim>
                                    <p:anim calcmode="lin" valueType="num">
                                      <p:cBhvr>
                                        <p:cTn id="47" dur="500" fill="hold"/>
                                        <p:tgtEl>
                                          <p:spTgt spid="16431"/>
                                        </p:tgtEl>
                                        <p:attrNameLst>
                                          <p:attrName>ppt_h</p:attrName>
                                        </p:attrNameLst>
                                      </p:cBhvr>
                                      <p:tavLst>
                                        <p:tav tm="0">
                                          <p:val>
                                            <p:fltVal val="0"/>
                                          </p:val>
                                        </p:tav>
                                        <p:tav tm="100000">
                                          <p:val>
                                            <p:strVal val="#ppt_h"/>
                                          </p:val>
                                        </p:tav>
                                      </p:tavLst>
                                    </p:anim>
                                  </p:childTnLst>
                                </p:cTn>
                              </p:par>
                            </p:childTnLst>
                          </p:cTn>
                        </p:par>
                        <p:par>
                          <p:cTn id="48" fill="hold" nodeType="afterGroup">
                            <p:stCondLst>
                              <p:cond delay="500"/>
                            </p:stCondLst>
                            <p:childTnLst>
                              <p:par>
                                <p:cTn id="49" presetID="15" presetClass="entr" presetSubtype="0" fill="hold" grpId="0" nodeType="afterEffect">
                                  <p:stCondLst>
                                    <p:cond delay="0"/>
                                  </p:stCondLst>
                                  <p:childTnLst>
                                    <p:set>
                                      <p:cBhvr>
                                        <p:cTn id="50" dur="1" fill="hold">
                                          <p:stCondLst>
                                            <p:cond delay="0"/>
                                          </p:stCondLst>
                                        </p:cTn>
                                        <p:tgtEl>
                                          <p:spTgt spid="16412"/>
                                        </p:tgtEl>
                                        <p:attrNameLst>
                                          <p:attrName>style.visibility</p:attrName>
                                        </p:attrNameLst>
                                      </p:cBhvr>
                                      <p:to>
                                        <p:strVal val="visible"/>
                                      </p:to>
                                    </p:set>
                                    <p:anim calcmode="lin" valueType="num">
                                      <p:cBhvr>
                                        <p:cTn id="51" dur="1000" fill="hold"/>
                                        <p:tgtEl>
                                          <p:spTgt spid="16412"/>
                                        </p:tgtEl>
                                        <p:attrNameLst>
                                          <p:attrName>ppt_w</p:attrName>
                                        </p:attrNameLst>
                                      </p:cBhvr>
                                      <p:tavLst>
                                        <p:tav tm="0">
                                          <p:val>
                                            <p:fltVal val="0"/>
                                          </p:val>
                                        </p:tav>
                                        <p:tav tm="100000">
                                          <p:val>
                                            <p:strVal val="#ppt_w"/>
                                          </p:val>
                                        </p:tav>
                                      </p:tavLst>
                                    </p:anim>
                                    <p:anim calcmode="lin" valueType="num">
                                      <p:cBhvr>
                                        <p:cTn id="52" dur="1000" fill="hold"/>
                                        <p:tgtEl>
                                          <p:spTgt spid="16412"/>
                                        </p:tgtEl>
                                        <p:attrNameLst>
                                          <p:attrName>ppt_h</p:attrName>
                                        </p:attrNameLst>
                                      </p:cBhvr>
                                      <p:tavLst>
                                        <p:tav tm="0">
                                          <p:val>
                                            <p:fltVal val="0"/>
                                          </p:val>
                                        </p:tav>
                                        <p:tav tm="100000">
                                          <p:val>
                                            <p:strVal val="#ppt_h"/>
                                          </p:val>
                                        </p:tav>
                                      </p:tavLst>
                                    </p:anim>
                                    <p:anim calcmode="lin" valueType="num">
                                      <p:cBhvr>
                                        <p:cTn id="53" dur="1000" fill="hold"/>
                                        <p:tgtEl>
                                          <p:spTgt spid="16412"/>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64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6421"/>
                                        </p:tgtEl>
                                        <p:attrNameLst>
                                          <p:attrName>style.visibility</p:attrName>
                                        </p:attrNameLst>
                                      </p:cBhvr>
                                      <p:to>
                                        <p:strVal val="visible"/>
                                      </p:to>
                                    </p:set>
                                    <p:anim calcmode="lin" valueType="num">
                                      <p:cBhvr>
                                        <p:cTn id="59" dur="500" fill="hold"/>
                                        <p:tgtEl>
                                          <p:spTgt spid="16421"/>
                                        </p:tgtEl>
                                        <p:attrNameLst>
                                          <p:attrName>ppt_w</p:attrName>
                                        </p:attrNameLst>
                                      </p:cBhvr>
                                      <p:tavLst>
                                        <p:tav tm="0">
                                          <p:val>
                                            <p:fltVal val="0"/>
                                          </p:val>
                                        </p:tav>
                                        <p:tav tm="100000">
                                          <p:val>
                                            <p:strVal val="#ppt_w"/>
                                          </p:val>
                                        </p:tav>
                                      </p:tavLst>
                                    </p:anim>
                                    <p:anim calcmode="lin" valueType="num">
                                      <p:cBhvr>
                                        <p:cTn id="60" dur="500" fill="hold"/>
                                        <p:tgtEl>
                                          <p:spTgt spid="16421"/>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16433"/>
                                        </p:tgtEl>
                                        <p:attrNameLst>
                                          <p:attrName>style.visibility</p:attrName>
                                        </p:attrNameLst>
                                      </p:cBhvr>
                                      <p:to>
                                        <p:strVal val="visible"/>
                                      </p:to>
                                    </p:set>
                                    <p:anim calcmode="lin" valueType="num">
                                      <p:cBhvr>
                                        <p:cTn id="63" dur="500" fill="hold"/>
                                        <p:tgtEl>
                                          <p:spTgt spid="16433"/>
                                        </p:tgtEl>
                                        <p:attrNameLst>
                                          <p:attrName>ppt_w</p:attrName>
                                        </p:attrNameLst>
                                      </p:cBhvr>
                                      <p:tavLst>
                                        <p:tav tm="0">
                                          <p:val>
                                            <p:fltVal val="0"/>
                                          </p:val>
                                        </p:tav>
                                        <p:tav tm="100000">
                                          <p:val>
                                            <p:strVal val="#ppt_w"/>
                                          </p:val>
                                        </p:tav>
                                      </p:tavLst>
                                    </p:anim>
                                    <p:anim calcmode="lin" valueType="num">
                                      <p:cBhvr>
                                        <p:cTn id="64" dur="500" fill="hold"/>
                                        <p:tgtEl>
                                          <p:spTgt spid="16433"/>
                                        </p:tgtEl>
                                        <p:attrNameLst>
                                          <p:attrName>ppt_h</p:attrName>
                                        </p:attrNameLst>
                                      </p:cBhvr>
                                      <p:tavLst>
                                        <p:tav tm="0">
                                          <p:val>
                                            <p:fltVal val="0"/>
                                          </p:val>
                                        </p:tav>
                                        <p:tav tm="100000">
                                          <p:val>
                                            <p:strVal val="#ppt_h"/>
                                          </p:val>
                                        </p:tav>
                                      </p:tavLst>
                                    </p:anim>
                                  </p:childTnLst>
                                </p:cTn>
                              </p:par>
                            </p:childTnLst>
                          </p:cTn>
                        </p:par>
                        <p:par>
                          <p:cTn id="65" fill="hold" nodeType="afterGroup">
                            <p:stCondLst>
                              <p:cond delay="500"/>
                            </p:stCondLst>
                            <p:childTnLst>
                              <p:par>
                                <p:cTn id="66" presetID="15" presetClass="entr" presetSubtype="0" fill="hold" grpId="0" nodeType="afterEffect">
                                  <p:stCondLst>
                                    <p:cond delay="0"/>
                                  </p:stCondLst>
                                  <p:childTnLst>
                                    <p:set>
                                      <p:cBhvr>
                                        <p:cTn id="67" dur="1" fill="hold">
                                          <p:stCondLst>
                                            <p:cond delay="0"/>
                                          </p:stCondLst>
                                        </p:cTn>
                                        <p:tgtEl>
                                          <p:spTgt spid="16413"/>
                                        </p:tgtEl>
                                        <p:attrNameLst>
                                          <p:attrName>style.visibility</p:attrName>
                                        </p:attrNameLst>
                                      </p:cBhvr>
                                      <p:to>
                                        <p:strVal val="visible"/>
                                      </p:to>
                                    </p:set>
                                    <p:anim calcmode="lin" valueType="num">
                                      <p:cBhvr>
                                        <p:cTn id="68" dur="1000" fill="hold"/>
                                        <p:tgtEl>
                                          <p:spTgt spid="16413"/>
                                        </p:tgtEl>
                                        <p:attrNameLst>
                                          <p:attrName>ppt_w</p:attrName>
                                        </p:attrNameLst>
                                      </p:cBhvr>
                                      <p:tavLst>
                                        <p:tav tm="0">
                                          <p:val>
                                            <p:fltVal val="0"/>
                                          </p:val>
                                        </p:tav>
                                        <p:tav tm="100000">
                                          <p:val>
                                            <p:strVal val="#ppt_w"/>
                                          </p:val>
                                        </p:tav>
                                      </p:tavLst>
                                    </p:anim>
                                    <p:anim calcmode="lin" valueType="num">
                                      <p:cBhvr>
                                        <p:cTn id="69" dur="1000" fill="hold"/>
                                        <p:tgtEl>
                                          <p:spTgt spid="16413"/>
                                        </p:tgtEl>
                                        <p:attrNameLst>
                                          <p:attrName>ppt_h</p:attrName>
                                        </p:attrNameLst>
                                      </p:cBhvr>
                                      <p:tavLst>
                                        <p:tav tm="0">
                                          <p:val>
                                            <p:fltVal val="0"/>
                                          </p:val>
                                        </p:tav>
                                        <p:tav tm="100000">
                                          <p:val>
                                            <p:strVal val="#ppt_h"/>
                                          </p:val>
                                        </p:tav>
                                      </p:tavLst>
                                    </p:anim>
                                    <p:anim calcmode="lin" valueType="num">
                                      <p:cBhvr>
                                        <p:cTn id="70" dur="1000" fill="hold"/>
                                        <p:tgtEl>
                                          <p:spTgt spid="16413"/>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64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1" grpId="0"/>
      <p:bldP spid="16412" grpId="0"/>
      <p:bldP spid="16413" grpId="0"/>
      <p:bldP spid="16420" grpId="0" animBg="1"/>
      <p:bldP spid="16421" grpId="0" animBg="1"/>
      <p:bldP spid="16422" grpId="0" animBg="1"/>
      <p:bldP spid="16423" grpId="0" animBg="1"/>
      <p:bldP spid="16427" grpId="0" animBg="1"/>
      <p:bldP spid="16431" grpId="0" animBg="1"/>
      <p:bldP spid="16432" grpId="0" animBg="1"/>
      <p:bldP spid="164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457200"/>
          </a:xfrm>
        </p:spPr>
        <p:txBody>
          <a:bodyPr/>
          <a:lstStyle/>
          <a:p>
            <a:pPr algn="r" eaLnBrk="1" hangingPunct="1"/>
            <a:r>
              <a:rPr lang="en-US" sz="2800" b="1" u="sng" dirty="0">
                <a:solidFill>
                  <a:srgbClr val="FFC000"/>
                </a:solidFill>
                <a:cs typeface="Times New Roman" pitchFamily="18" charset="0"/>
              </a:rPr>
              <a:t>God In Three Persons</a:t>
            </a:r>
          </a:p>
        </p:txBody>
      </p:sp>
      <p:sp>
        <p:nvSpPr>
          <p:cNvPr id="14339" name="Footer Placeholder 4"/>
          <p:cNvSpPr>
            <a:spLocks noGrp="1"/>
          </p:cNvSpPr>
          <p:nvPr>
            <p:ph type="ftr" sz="quarter" idx="11"/>
          </p:nvPr>
        </p:nvSpPr>
        <p:spPr>
          <a:xfrm>
            <a:off x="-7373" y="6515100"/>
            <a:ext cx="25981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Understanding The Godhead </a:t>
            </a:r>
          </a:p>
        </p:txBody>
      </p:sp>
      <p:pic>
        <p:nvPicPr>
          <p:cNvPr id="1026" name="Picture 2" descr="http://www.godandscience.org/images/trinity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426" y="685921"/>
            <a:ext cx="3969774" cy="380895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a:extLst>
              <a:ext uri="{FF2B5EF4-FFF2-40B4-BE49-F238E27FC236}">
                <a16:creationId xmlns:a16="http://schemas.microsoft.com/office/drawing/2014/main" id="{34CC9A41-DCD9-4F24-ABBF-7A3D794B7263}"/>
              </a:ext>
            </a:extLst>
          </p:cNvPr>
          <p:cNvSpPr txBox="1">
            <a:spLocks noChangeArrowheads="1"/>
          </p:cNvSpPr>
          <p:nvPr/>
        </p:nvSpPr>
        <p:spPr bwMode="auto">
          <a:xfrm>
            <a:off x="-7373" y="4578892"/>
            <a:ext cx="9151373" cy="830997"/>
          </a:xfrm>
          <a:prstGeom prst="rect">
            <a:avLst/>
          </a:prstGeom>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lvl="0" eaLnBrk="1" hangingPunct="1"/>
            <a:r>
              <a:rPr lang="en-US" dirty="0"/>
              <a:t>The three are united, working together as one,</a:t>
            </a:r>
          </a:p>
          <a:p>
            <a:pPr lvl="0" eaLnBrk="1" hangingPunct="1"/>
            <a:r>
              <a:rPr lang="en-US" dirty="0"/>
              <a:t>and in that sense, they are one GOD!</a:t>
            </a:r>
            <a:endParaRPr kumimoji="0" lang="en-US" sz="2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6007265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52400" y="0"/>
            <a:ext cx="8991600" cy="560388"/>
          </a:xfrm>
        </p:spPr>
        <p:txBody>
          <a:bodyPr/>
          <a:lstStyle/>
          <a:p>
            <a:pPr eaLnBrk="1" hangingPunct="1"/>
            <a:r>
              <a:rPr lang="en-US" sz="3600" b="1" u="sng" dirty="0">
                <a:solidFill>
                  <a:srgbClr val="FFC000"/>
                </a:solidFill>
                <a:cs typeface="Times New Roman" pitchFamily="18" charset="0"/>
              </a:rPr>
              <a:t>Conclusion </a:t>
            </a:r>
          </a:p>
        </p:txBody>
      </p:sp>
      <p:sp>
        <p:nvSpPr>
          <p:cNvPr id="23555" name="Footer Placeholder 4"/>
          <p:cNvSpPr>
            <a:spLocks noGrp="1"/>
          </p:cNvSpPr>
          <p:nvPr>
            <p:ph type="ftr" sz="quarter" idx="11"/>
          </p:nvPr>
        </p:nvSpPr>
        <p:spPr>
          <a:xfrm>
            <a:off x="2057400" y="6553200"/>
            <a:ext cx="48006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Understanding The Godhead </a:t>
            </a:r>
            <a:endParaRPr lang="en-US" sz="1400" b="0" dirty="0"/>
          </a:p>
        </p:txBody>
      </p:sp>
      <p:sp>
        <p:nvSpPr>
          <p:cNvPr id="9" name="Text Box 3"/>
          <p:cNvSpPr txBox="1">
            <a:spLocks noChangeArrowheads="1"/>
          </p:cNvSpPr>
          <p:nvPr/>
        </p:nvSpPr>
        <p:spPr bwMode="auto">
          <a:xfrm>
            <a:off x="0" y="914400"/>
            <a:ext cx="9144000" cy="1446550"/>
          </a:xfrm>
          <a:prstGeom prst="rect">
            <a:avLst/>
          </a:prstGeom>
          <a:noFill/>
          <a:ln w="9525">
            <a:noFill/>
            <a:miter lim="800000"/>
            <a:headEnd/>
            <a:tailEnd/>
          </a:ln>
        </p:spPr>
        <p:txBody>
          <a:bodyPr>
            <a:spAutoFit/>
          </a:bodyPr>
          <a:lstStyle/>
          <a:p>
            <a:pPr algn="l">
              <a:defRPr/>
            </a:pPr>
            <a:r>
              <a:rPr lang="en-US" dirty="0">
                <a:solidFill>
                  <a:schemeClr val="tx1"/>
                </a:solidFill>
              </a:rPr>
              <a:t>The world throughout time has worshiped many false deities and idols!</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i="1" dirty="0"/>
              <a:t>Ex. 20:3; Acts 14:11; 17:22-23; 19:26; Gal. 4:8; I Cor. 8:4-7;            I Thess. 1:9</a:t>
            </a:r>
          </a:p>
        </p:txBody>
      </p:sp>
      <p:pic>
        <p:nvPicPr>
          <p:cNvPr id="2050" name="Picture 2" descr="C:\Users\DarkWolf\Desktop\Temp Files\Religion Media\Idolatry_Idol_Offerings_Close-u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445" y="2895600"/>
            <a:ext cx="3539195" cy="26543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rkWolf\Desktop\Temp Files\Religion Media\Idolatry_Idols_Place-of-Refu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826308"/>
            <a:ext cx="2613862" cy="27236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DarkWolf\Desktop\Temp Files\Religion Media\Idolatry_Idol-carving_Place-of-Refu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00194"/>
            <a:ext cx="2514600" cy="2045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 calcmode="lin" valueType="num">
                                      <p:cBhvr>
                                        <p:cTn id="9" dur="500" fill="hold"/>
                                        <p:tgtEl>
                                          <p:spTgt spid="2050"/>
                                        </p:tgtEl>
                                        <p:attrNameLst>
                                          <p:attrName>ppt_w</p:attrName>
                                        </p:attrNameLst>
                                      </p:cBhvr>
                                      <p:tavLst>
                                        <p:tav tm="0">
                                          <p:val>
                                            <p:fltVal val="0"/>
                                          </p:val>
                                        </p:tav>
                                        <p:tav tm="100000">
                                          <p:val>
                                            <p:strVal val="#ppt_w"/>
                                          </p:val>
                                        </p:tav>
                                      </p:tavLst>
                                    </p:anim>
                                    <p:anim calcmode="lin" valueType="num">
                                      <p:cBhvr>
                                        <p:cTn id="10" dur="500" fill="hold"/>
                                        <p:tgtEl>
                                          <p:spTgt spid="2050"/>
                                        </p:tgtEl>
                                        <p:attrNameLst>
                                          <p:attrName>ppt_h</p:attrName>
                                        </p:attrNameLst>
                                      </p:cBhvr>
                                      <p:tavLst>
                                        <p:tav tm="0">
                                          <p:val>
                                            <p:fltVal val="0"/>
                                          </p:val>
                                        </p:tav>
                                        <p:tav tm="100000">
                                          <p:val>
                                            <p:strVal val="#ppt_h"/>
                                          </p:val>
                                        </p:tav>
                                      </p:tavLst>
                                    </p:anim>
                                    <p:animEffect transition="in" filter="fade">
                                      <p:cBhvr>
                                        <p:cTn id="11" dur="500"/>
                                        <p:tgtEl>
                                          <p:spTgt spid="2050"/>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500" fill="hold"/>
                                        <p:tgtEl>
                                          <p:spTgt spid="2051"/>
                                        </p:tgtEl>
                                        <p:attrNameLst>
                                          <p:attrName>ppt_w</p:attrName>
                                        </p:attrNameLst>
                                      </p:cBhvr>
                                      <p:tavLst>
                                        <p:tav tm="0">
                                          <p:val>
                                            <p:fltVal val="0"/>
                                          </p:val>
                                        </p:tav>
                                        <p:tav tm="100000">
                                          <p:val>
                                            <p:strVal val="#ppt_w"/>
                                          </p:val>
                                        </p:tav>
                                      </p:tavLst>
                                    </p:anim>
                                    <p:anim calcmode="lin" valueType="num">
                                      <p:cBhvr>
                                        <p:cTn id="22" dur="500" fill="hold"/>
                                        <p:tgtEl>
                                          <p:spTgt spid="2051"/>
                                        </p:tgtEl>
                                        <p:attrNameLst>
                                          <p:attrName>ppt_h</p:attrName>
                                        </p:attrNameLst>
                                      </p:cBhvr>
                                      <p:tavLst>
                                        <p:tav tm="0">
                                          <p:val>
                                            <p:fltVal val="0"/>
                                          </p:val>
                                        </p:tav>
                                        <p:tav tm="100000">
                                          <p:val>
                                            <p:strVal val="#ppt_h"/>
                                          </p:val>
                                        </p:tav>
                                      </p:tavLst>
                                    </p:anim>
                                    <p:animEffect transition="in" filter="fade">
                                      <p:cBhvr>
                                        <p:cTn id="2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p:spPr>
        <p:txBody>
          <a:bodyPr/>
          <a:lstStyle/>
          <a:p>
            <a:pPr algn="r" eaLnBrk="1" hangingPunct="1"/>
            <a:r>
              <a:rPr lang="en-US" sz="3600" b="1" u="sng" dirty="0">
                <a:solidFill>
                  <a:srgbClr val="FFC000"/>
                </a:solidFill>
                <a:cs typeface="Times New Roman" pitchFamily="18" charset="0"/>
              </a:rPr>
              <a:t>Conclusion</a:t>
            </a:r>
          </a:p>
        </p:txBody>
      </p:sp>
      <p:sp>
        <p:nvSpPr>
          <p:cNvPr id="14339" name="Footer Placeholder 4"/>
          <p:cNvSpPr>
            <a:spLocks noGrp="1"/>
          </p:cNvSpPr>
          <p:nvPr>
            <p:ph type="ftr" sz="quarter" idx="11"/>
          </p:nvPr>
        </p:nvSpPr>
        <p:spPr>
          <a:xfrm>
            <a:off x="0" y="6515100"/>
            <a:ext cx="3276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Understanding The Godhead </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1" name="Text Box 3"/>
          <p:cNvSpPr txBox="1">
            <a:spLocks noChangeArrowheads="1"/>
          </p:cNvSpPr>
          <p:nvPr/>
        </p:nvSpPr>
        <p:spPr bwMode="auto">
          <a:xfrm>
            <a:off x="113674" y="1843950"/>
            <a:ext cx="5337557" cy="3170099"/>
          </a:xfrm>
          <a:prstGeom prst="rect">
            <a:avLst/>
          </a:prstGeom>
          <a:noFill/>
          <a:ln w="9525">
            <a:noFill/>
            <a:miter lim="800000"/>
            <a:headEnd/>
            <a:tailEnd/>
          </a:ln>
        </p:spPr>
        <p:txBody>
          <a:bodyPr wrap="square">
            <a:spAutoFit/>
          </a:bodyPr>
          <a:lstStyle/>
          <a:p>
            <a:pPr lvl="0" algn="l">
              <a:defRPr/>
            </a:pPr>
            <a:r>
              <a:rPr lang="en-US" sz="3600" dirty="0">
                <a:solidFill>
                  <a:srgbClr val="000000"/>
                </a:solidFill>
              </a:rPr>
              <a:t>The Scriptures Teach that there is One God </a:t>
            </a:r>
            <a:endParaRPr kumimoji="0" lang="en-US" sz="3600" b="1" i="1" u="none" strike="noStrike" kern="1200" cap="none" spc="0" normalizeH="0" baseline="0" noProof="0" dirty="0">
              <a:ln>
                <a:noFill/>
              </a:ln>
              <a:solidFill>
                <a:srgbClr val="000000"/>
              </a:solidFill>
              <a:effectLst/>
              <a:uLnTx/>
              <a:uFillTx/>
            </a:endParaRPr>
          </a:p>
          <a:p>
            <a:pPr marL="457200" lvl="0" indent="-457200" algn="l">
              <a:buClr>
                <a:srgbClr val="000099"/>
              </a:buClr>
              <a:buSzPct val="115000"/>
              <a:buFont typeface="Wingdings" pitchFamily="2" charset="2"/>
              <a:buChar char="Ø"/>
              <a:defRPr/>
            </a:pPr>
            <a:r>
              <a:rPr lang="en-US" sz="3200" dirty="0">
                <a:solidFill>
                  <a:srgbClr val="0000FF"/>
                </a:solidFill>
              </a:rPr>
              <a:t>Isaiah 43:10</a:t>
            </a:r>
          </a:p>
          <a:p>
            <a:pPr marL="457200" lvl="0" indent="-457200" algn="l">
              <a:buClr>
                <a:srgbClr val="000099"/>
              </a:buClr>
              <a:buSzPct val="115000"/>
              <a:buFont typeface="Wingdings" pitchFamily="2" charset="2"/>
              <a:buChar char="Ø"/>
              <a:defRPr/>
            </a:pPr>
            <a:r>
              <a:rPr lang="en-US" sz="3200" dirty="0">
                <a:solidFill>
                  <a:srgbClr val="0000FF"/>
                </a:solidFill>
              </a:rPr>
              <a:t>Isaiah 45:6</a:t>
            </a:r>
          </a:p>
          <a:p>
            <a:pPr marL="457200" lvl="0" indent="-457200" algn="l">
              <a:buClr>
                <a:srgbClr val="000099"/>
              </a:buClr>
              <a:buSzPct val="115000"/>
              <a:buFont typeface="Wingdings" pitchFamily="2" charset="2"/>
              <a:buChar char="Ø"/>
              <a:defRPr/>
            </a:pPr>
            <a:r>
              <a:rPr lang="en-US" sz="3200" dirty="0">
                <a:solidFill>
                  <a:srgbClr val="0000FF"/>
                </a:solidFill>
              </a:rPr>
              <a:t>Isaiah 45:18</a:t>
            </a:r>
          </a:p>
          <a:p>
            <a:pPr marL="457200" lvl="0" indent="-457200" algn="l">
              <a:buClr>
                <a:srgbClr val="000099"/>
              </a:buClr>
              <a:buSzPct val="115000"/>
              <a:buFont typeface="Wingdings" pitchFamily="2" charset="2"/>
              <a:buChar char="Ø"/>
              <a:defRPr/>
            </a:pPr>
            <a:r>
              <a:rPr lang="en-US" sz="3200" dirty="0">
                <a:solidFill>
                  <a:srgbClr val="0000FF"/>
                </a:solidFill>
              </a:rPr>
              <a:t>I Corinthians 8:5-6</a:t>
            </a:r>
            <a:endParaRPr lang="en-US" sz="2000" dirty="0">
              <a:solidFill>
                <a:srgbClr val="0000FF"/>
              </a:solidFill>
            </a:endParaRPr>
          </a:p>
        </p:txBody>
      </p:sp>
      <p:pic>
        <p:nvPicPr>
          <p:cNvPr id="10" name="Picture 2" descr="http://www.godandscience.org/images/trinity1.gif">
            <a:extLst>
              <a:ext uri="{FF2B5EF4-FFF2-40B4-BE49-F238E27FC236}">
                <a16:creationId xmlns:a16="http://schemas.microsoft.com/office/drawing/2014/main" id="{C70E2281-8714-48FC-A6E8-CEEB649ABB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676400"/>
            <a:ext cx="3655925" cy="350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181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22443"/>
            <a:ext cx="8763000" cy="510957"/>
          </a:xfrm>
        </p:spPr>
        <p:txBody>
          <a:bodyPr/>
          <a:lstStyle/>
          <a:p>
            <a:pPr algn="r" eaLnBrk="1" hangingPunct="1">
              <a:defRPr/>
            </a:pPr>
            <a:r>
              <a:rPr lang="en-US" sz="3200" b="1" u="sng" dirty="0">
                <a:solidFill>
                  <a:srgbClr val="0000FF"/>
                </a:solidFill>
                <a:cs typeface="Times New Roman" pitchFamily="18" charset="0"/>
              </a:rPr>
              <a:t>Conclusion</a:t>
            </a:r>
            <a:r>
              <a:rPr lang="en-US" sz="3200" b="1" u="sng" dirty="0">
                <a:solidFill>
                  <a:schemeClr val="tx1"/>
                </a:solidFill>
                <a:cs typeface="Times New Roman" pitchFamily="18" charset="0"/>
              </a:rPr>
              <a:t> </a:t>
            </a: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0" y="5757334"/>
            <a:ext cx="5334000" cy="49847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0" normalizeH="0" baseline="0" noProof="0" dirty="0">
                <a:ln>
                  <a:noFill/>
                </a:ln>
                <a:solidFill>
                  <a:srgbClr val="FFFF00"/>
                </a:solidFill>
                <a:effectLst/>
                <a:uLnTx/>
                <a:uFillTx/>
                <a:latin typeface="Impact" panose="020B0806030902050204"/>
                <a:ea typeface="+mn-ea"/>
                <a:cs typeface="Times New Roman" pitchFamily="18" charset="0"/>
              </a:rPr>
              <a:t>Understanding The Godhead </a:t>
            </a:r>
          </a:p>
        </p:txBody>
      </p:sp>
      <p:sp>
        <p:nvSpPr>
          <p:cNvPr id="5" name="Text Box 3">
            <a:extLst>
              <a:ext uri="{FF2B5EF4-FFF2-40B4-BE49-F238E27FC236}">
                <a16:creationId xmlns:a16="http://schemas.microsoft.com/office/drawing/2014/main" id="{3586B29E-BD95-4B69-90CB-BE03A066F618}"/>
              </a:ext>
            </a:extLst>
          </p:cNvPr>
          <p:cNvSpPr txBox="1">
            <a:spLocks noChangeArrowheads="1"/>
          </p:cNvSpPr>
          <p:nvPr/>
        </p:nvSpPr>
        <p:spPr bwMode="auto">
          <a:xfrm>
            <a:off x="2901594" y="576265"/>
            <a:ext cx="5881504" cy="1938992"/>
          </a:xfrm>
          <a:prstGeom prst="rect">
            <a:avLst/>
          </a:prstGeom>
          <a:noFill/>
          <a:ln w="9525">
            <a:noFill/>
            <a:miter lim="800000"/>
            <a:headEnd/>
            <a:tailEnd/>
          </a:ln>
        </p:spPr>
        <p:txBody>
          <a:bodyPr wrap="square">
            <a:spAutoFit/>
          </a:bodyPr>
          <a:lstStyle/>
          <a:p>
            <a:pPr>
              <a:defRPr/>
            </a:pPr>
            <a:r>
              <a:rPr lang="en-US" dirty="0">
                <a:solidFill>
                  <a:schemeClr val="tx1"/>
                </a:solidFill>
              </a:rPr>
              <a:t>A proper understanding of the Godhead will make it easier for us to have the right attitude when we worship our God in spirit and truth (John 4:24)</a:t>
            </a:r>
            <a:endParaRPr lang="en-US" i="1" dirty="0">
              <a:solidFill>
                <a:schemeClr val="tx1"/>
              </a:solidFill>
            </a:endParaRPr>
          </a:p>
        </p:txBody>
      </p:sp>
      <p:grpSp>
        <p:nvGrpSpPr>
          <p:cNvPr id="6" name="Group 5">
            <a:extLst>
              <a:ext uri="{FF2B5EF4-FFF2-40B4-BE49-F238E27FC236}">
                <a16:creationId xmlns:a16="http://schemas.microsoft.com/office/drawing/2014/main" id="{69DB4084-7973-4C99-8BB7-9C00C0590F8C}"/>
              </a:ext>
            </a:extLst>
          </p:cNvPr>
          <p:cNvGrpSpPr/>
          <p:nvPr/>
        </p:nvGrpSpPr>
        <p:grpSpPr>
          <a:xfrm>
            <a:off x="67012" y="76931"/>
            <a:ext cx="2814484" cy="2384323"/>
            <a:chOff x="0" y="0"/>
            <a:chExt cx="4876800" cy="4548188"/>
          </a:xfrm>
        </p:grpSpPr>
        <p:pic>
          <p:nvPicPr>
            <p:cNvPr id="8" name="Picture 4">
              <a:extLst>
                <a:ext uri="{FF2B5EF4-FFF2-40B4-BE49-F238E27FC236}">
                  <a16:creationId xmlns:a16="http://schemas.microsoft.com/office/drawing/2014/main" id="{CC99731E-4AA1-4D78-8793-9D4C513637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3581400" cy="348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6">
              <a:extLst>
                <a:ext uri="{FF2B5EF4-FFF2-40B4-BE49-F238E27FC236}">
                  <a16:creationId xmlns:a16="http://schemas.microsoft.com/office/drawing/2014/main" id="{6EFDA036-341A-4A95-8819-DC4BB9E2D9FF}"/>
                </a:ext>
              </a:extLst>
            </p:cNvPr>
            <p:cNvSpPr>
              <a:spLocks noChangeArrowheads="1"/>
            </p:cNvSpPr>
            <p:nvPr/>
          </p:nvSpPr>
          <p:spPr bwMode="auto">
            <a:xfrm>
              <a:off x="3048000" y="0"/>
              <a:ext cx="1828800" cy="1905000"/>
            </a:xfrm>
            <a:prstGeom prst="cloudCallout">
              <a:avLst>
                <a:gd name="adj1" fmla="val -75259"/>
                <a:gd name="adj2" fmla="val 47583"/>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charset="0"/>
                <a:cs typeface="+mn-cs"/>
              </a:endParaRPr>
            </a:p>
          </p:txBody>
        </p:sp>
        <p:pic>
          <p:nvPicPr>
            <p:cNvPr id="10" name="Picture 5">
              <a:extLst>
                <a:ext uri="{FF2B5EF4-FFF2-40B4-BE49-F238E27FC236}">
                  <a16:creationId xmlns:a16="http://schemas.microsoft.com/office/drawing/2014/main" id="{E546AA4F-AF9E-4FFB-AD53-93018AACC1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28600"/>
              <a:ext cx="118268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 Box 3">
            <a:extLst>
              <a:ext uri="{FF2B5EF4-FFF2-40B4-BE49-F238E27FC236}">
                <a16:creationId xmlns:a16="http://schemas.microsoft.com/office/drawing/2014/main" id="{5FDEEB29-9C1C-4C85-8AE6-5E1520F24419}"/>
              </a:ext>
            </a:extLst>
          </p:cNvPr>
          <p:cNvSpPr txBox="1">
            <a:spLocks noChangeArrowheads="1"/>
          </p:cNvSpPr>
          <p:nvPr/>
        </p:nvSpPr>
        <p:spPr bwMode="auto">
          <a:xfrm>
            <a:off x="-7373" y="2618043"/>
            <a:ext cx="8763000" cy="1569660"/>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dirty="0">
                <a:solidFill>
                  <a:srgbClr val="FF0000"/>
                </a:solidFill>
                <a:latin typeface="Tahoma" pitchFamily="34" charset="0"/>
                <a:ea typeface="Tahoma" pitchFamily="34" charset="0"/>
                <a:cs typeface="Tahoma" pitchFamily="34" charset="0"/>
              </a:rPr>
              <a:t>We understand the truth because the Holy Spirit guided</a:t>
            </a:r>
          </a:p>
          <a:p>
            <a:pPr>
              <a:defRPr/>
            </a:pPr>
            <a:r>
              <a:rPr lang="en-US" dirty="0">
                <a:solidFill>
                  <a:srgbClr val="FF0000"/>
                </a:solidFill>
                <a:latin typeface="Tahoma" pitchFamily="34" charset="0"/>
                <a:ea typeface="Tahoma" pitchFamily="34" charset="0"/>
                <a:cs typeface="Tahoma" pitchFamily="34" charset="0"/>
              </a:rPr>
              <a:t>the N.T. writers to reveal it to man for all time </a:t>
            </a:r>
          </a:p>
          <a:p>
            <a:pPr>
              <a:defRPr/>
            </a:pPr>
            <a:r>
              <a:rPr lang="en-US" dirty="0">
                <a:solidFill>
                  <a:srgbClr val="FF0000"/>
                </a:solidFill>
                <a:latin typeface="Tahoma" pitchFamily="34" charset="0"/>
                <a:ea typeface="Tahoma" pitchFamily="34" charset="0"/>
                <a:cs typeface="Tahoma" pitchFamily="34" charset="0"/>
              </a:rPr>
              <a:t>(Jn. 16:13; II Pet. 1:3, 20-21), and grants us eternal salvation when we obey!</a:t>
            </a:r>
            <a:endParaRPr lang="en-US" i="1" dirty="0">
              <a:solidFill>
                <a:srgbClr val="FF0000"/>
              </a:solidFill>
              <a:latin typeface="Tahoma" pitchFamily="34" charset="0"/>
              <a:ea typeface="Tahoma" pitchFamily="34" charset="0"/>
              <a:cs typeface="Tahoma" pitchFamily="34" charset="0"/>
            </a:endParaRPr>
          </a:p>
        </p:txBody>
      </p:sp>
      <p:sp>
        <p:nvSpPr>
          <p:cNvPr id="12" name="Text Box 8">
            <a:extLst>
              <a:ext uri="{FF2B5EF4-FFF2-40B4-BE49-F238E27FC236}">
                <a16:creationId xmlns:a16="http://schemas.microsoft.com/office/drawing/2014/main" id="{C8EFCEF5-0110-4501-98AB-FFDAD10DCBFA}"/>
              </a:ext>
            </a:extLst>
          </p:cNvPr>
          <p:cNvSpPr txBox="1">
            <a:spLocks noChangeArrowheads="1"/>
          </p:cNvSpPr>
          <p:nvPr/>
        </p:nvSpPr>
        <p:spPr bwMode="auto">
          <a:xfrm>
            <a:off x="-7373" y="4563224"/>
            <a:ext cx="8770373" cy="646331"/>
          </a:xfrm>
          <a:prstGeom prst="rect">
            <a:avLst/>
          </a:prstGeom>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lvl="0" eaLnBrk="1" hangingPunct="1"/>
            <a:r>
              <a:rPr lang="en-US" sz="3600" dirty="0"/>
              <a:t>Have you obeyed GOD? (Jn. 12:48)</a:t>
            </a:r>
          </a:p>
        </p:txBody>
      </p:sp>
    </p:spTree>
    <p:extLst>
      <p:ext uri="{BB962C8B-B14F-4D97-AF65-F5344CB8AC3E}">
        <p14:creationId xmlns:p14="http://schemas.microsoft.com/office/powerpoint/2010/main" val="22486602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22443"/>
            <a:ext cx="9144000" cy="510957"/>
          </a:xfrm>
        </p:spPr>
        <p:txBody>
          <a:bodyPr/>
          <a:lstStyle/>
          <a:p>
            <a:pPr eaLnBrk="1" hangingPunct="1">
              <a:defRPr/>
            </a:pPr>
            <a:r>
              <a:rPr lang="en-US" sz="3200" b="1" u="sng" dirty="0">
                <a:solidFill>
                  <a:schemeClr val="tx1"/>
                </a:solidFill>
                <a:cs typeface="Times New Roman" pitchFamily="18" charset="0"/>
              </a:rPr>
              <a:t>Intro </a:t>
            </a: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0" y="5757334"/>
            <a:ext cx="5334000" cy="498470"/>
          </a:xfrm>
        </p:spPr>
        <p:txBody>
          <a:bodyPr/>
          <a:lstStyle/>
          <a:p>
            <a:pPr lvl="0" defTabSz="457200" fontAlgn="auto">
              <a:spcBef>
                <a:spcPts val="0"/>
              </a:spcBef>
              <a:spcAft>
                <a:spcPts val="0"/>
              </a:spcAft>
              <a:defRPr/>
            </a:pPr>
            <a:r>
              <a:rPr lang="en-US" b="0" dirty="0">
                <a:solidFill>
                  <a:srgbClr val="FFFF00"/>
                </a:solidFill>
                <a:latin typeface="Impact" panose="020B0806030902050204"/>
                <a:cs typeface="+mn-cs"/>
              </a:rPr>
              <a:t>Understanding The Godhead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457200"/>
            <a:ext cx="8763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l" defTabSz="457200" fontAlgn="auto">
              <a:spcBef>
                <a:spcPct val="0"/>
              </a:spcBef>
              <a:spcAft>
                <a:spcPts val="0"/>
              </a:spcAft>
              <a:buClrTx/>
              <a:buNone/>
              <a:defRPr/>
            </a:pPr>
            <a:r>
              <a:rPr lang="en-US" altLang="en-US" sz="2400" dirty="0">
                <a:solidFill>
                  <a:srgbClr val="0000FF"/>
                </a:solidFill>
                <a:latin typeface="Tahoma" panose="020B0604030504040204" pitchFamily="34" charset="0"/>
              </a:rPr>
              <a:t>Different beliefs people have concerning God or deity</a:t>
            </a:r>
            <a:endParaRPr kumimoji="0" lang="en-US" altLang="en-US" sz="2400" b="1" i="0" u="none" strike="noStrike" kern="1200" cap="none" spc="0" normalizeH="0" baseline="0" noProof="0" dirty="0">
              <a:ln>
                <a:noFill/>
              </a:ln>
              <a:solidFill>
                <a:srgbClr val="0000FF"/>
              </a:solidFill>
              <a:effectLst/>
              <a:uLnTx/>
              <a:uFillTx/>
              <a:latin typeface="Tahoma" panose="020B0604030504040204" pitchFamily="34" charset="0"/>
            </a:endParaRPr>
          </a:p>
          <a:p>
            <a:pPr lvl="0" algn="l" defTabSz="457200" fontAlgn="auto">
              <a:spcBef>
                <a:spcPct val="0"/>
              </a:spcBef>
              <a:spcAft>
                <a:spcPts val="0"/>
              </a:spcAft>
              <a:buClr>
                <a:srgbClr val="3289DD"/>
              </a:buClr>
              <a:buSzPct val="115000"/>
              <a:buFont typeface="Wingdings" panose="05000000000000000000" pitchFamily="2" charset="2"/>
              <a:buChar char="v"/>
            </a:pPr>
            <a:r>
              <a:rPr lang="en-US" altLang="en-US" sz="1800" dirty="0">
                <a:solidFill>
                  <a:prstClr val="black"/>
                </a:solidFill>
                <a:latin typeface="Tahoma" panose="020B0604030504040204" pitchFamily="34" charset="0"/>
              </a:rPr>
              <a:t>Theism</a:t>
            </a:r>
            <a:r>
              <a:rPr lang="en-US" altLang="en-US" sz="1800" b="0" dirty="0">
                <a:solidFill>
                  <a:prstClr val="black"/>
                </a:solidFill>
                <a:latin typeface="Tahoma" panose="020B0604030504040204" pitchFamily="34" charset="0"/>
              </a:rPr>
              <a:t> – belief in the existence of a god or gods.</a:t>
            </a:r>
          </a:p>
          <a:p>
            <a:pPr lvl="0" algn="l" defTabSz="457200" fontAlgn="auto">
              <a:spcBef>
                <a:spcPct val="0"/>
              </a:spcBef>
              <a:spcAft>
                <a:spcPts val="0"/>
              </a:spcAft>
              <a:buClr>
                <a:srgbClr val="3289DD"/>
              </a:buClr>
              <a:buSzPct val="115000"/>
              <a:buFont typeface="Wingdings" panose="05000000000000000000" pitchFamily="2" charset="2"/>
              <a:buChar char="v"/>
            </a:pPr>
            <a:r>
              <a:rPr lang="en-US" altLang="en-US" sz="1800" dirty="0">
                <a:solidFill>
                  <a:prstClr val="black"/>
                </a:solidFill>
                <a:latin typeface="Tahoma" panose="020B0604030504040204" pitchFamily="34" charset="0"/>
              </a:rPr>
              <a:t>Natural Theism </a:t>
            </a:r>
            <a:r>
              <a:rPr lang="en-US" altLang="en-US" sz="1800" b="0" dirty="0">
                <a:solidFill>
                  <a:prstClr val="black"/>
                </a:solidFill>
                <a:latin typeface="Tahoma" panose="020B0604030504040204" pitchFamily="34" charset="0"/>
              </a:rPr>
              <a:t>– a study of existence, character, &amp; God in light of nature and reason.</a:t>
            </a:r>
          </a:p>
          <a:p>
            <a:pPr lvl="0" algn="l" defTabSz="457200" fontAlgn="auto">
              <a:spcBef>
                <a:spcPct val="0"/>
              </a:spcBef>
              <a:spcAft>
                <a:spcPts val="0"/>
              </a:spcAft>
              <a:buClr>
                <a:srgbClr val="3289DD"/>
              </a:buClr>
              <a:buSzPct val="115000"/>
              <a:buFont typeface="Wingdings" panose="05000000000000000000" pitchFamily="2" charset="2"/>
              <a:buChar char="v"/>
            </a:pPr>
            <a:r>
              <a:rPr lang="en-US" altLang="en-US" sz="1800" dirty="0">
                <a:solidFill>
                  <a:prstClr val="black"/>
                </a:solidFill>
                <a:latin typeface="Tahoma" panose="020B0604030504040204" pitchFamily="34" charset="0"/>
              </a:rPr>
              <a:t>Deism</a:t>
            </a:r>
            <a:r>
              <a:rPr lang="en-US" altLang="en-US" sz="1800" b="0" dirty="0">
                <a:solidFill>
                  <a:prstClr val="black"/>
                </a:solidFill>
                <a:latin typeface="Tahoma" panose="020B0604030504040204" pitchFamily="34" charset="0"/>
              </a:rPr>
              <a:t> – belief that God created the world, but denies His supernatural intervention (will not allow God to perform miracles).</a:t>
            </a:r>
          </a:p>
          <a:p>
            <a:pPr lvl="0" algn="l" defTabSz="457200" fontAlgn="auto">
              <a:spcBef>
                <a:spcPct val="0"/>
              </a:spcBef>
              <a:spcAft>
                <a:spcPts val="0"/>
              </a:spcAft>
              <a:buClr>
                <a:srgbClr val="3289DD"/>
              </a:buClr>
              <a:buSzPct val="115000"/>
              <a:buFont typeface="Wingdings" panose="05000000000000000000" pitchFamily="2" charset="2"/>
              <a:buChar char="v"/>
            </a:pPr>
            <a:r>
              <a:rPr lang="en-US" altLang="en-US" sz="1800" dirty="0">
                <a:solidFill>
                  <a:prstClr val="black"/>
                </a:solidFill>
                <a:latin typeface="Tahoma" panose="020B0604030504040204" pitchFamily="34" charset="0"/>
              </a:rPr>
              <a:t>Pantheism</a:t>
            </a:r>
            <a:r>
              <a:rPr lang="en-US" altLang="en-US" sz="1800" b="0" dirty="0">
                <a:solidFill>
                  <a:prstClr val="black"/>
                </a:solidFill>
                <a:latin typeface="Tahoma" panose="020B0604030504040204" pitchFamily="34" charset="0"/>
              </a:rPr>
              <a:t> – belief that universe &amp; God are the same (laws of nature &amp; universe = God).</a:t>
            </a:r>
          </a:p>
          <a:p>
            <a:pPr lvl="0" algn="l" defTabSz="457200" fontAlgn="auto">
              <a:spcBef>
                <a:spcPct val="0"/>
              </a:spcBef>
              <a:spcAft>
                <a:spcPts val="0"/>
              </a:spcAft>
              <a:buClr>
                <a:srgbClr val="3289DD"/>
              </a:buClr>
              <a:buSzPct val="115000"/>
              <a:buFont typeface="Wingdings" panose="05000000000000000000" pitchFamily="2" charset="2"/>
              <a:buChar char="v"/>
            </a:pPr>
            <a:r>
              <a:rPr lang="en-US" altLang="en-US" sz="1800" dirty="0">
                <a:solidFill>
                  <a:prstClr val="black"/>
                </a:solidFill>
                <a:latin typeface="Tahoma" panose="020B0604030504040204" pitchFamily="34" charset="0"/>
              </a:rPr>
              <a:t>Atheism</a:t>
            </a:r>
            <a:r>
              <a:rPr lang="en-US" altLang="en-US" sz="1800" b="0" dirty="0">
                <a:solidFill>
                  <a:prstClr val="black"/>
                </a:solidFill>
                <a:latin typeface="Tahoma" panose="020B0604030504040204" pitchFamily="34" charset="0"/>
              </a:rPr>
              <a:t> – a disbelief of the existence of deity - there is no deity (God, or gods).</a:t>
            </a:r>
          </a:p>
          <a:p>
            <a:pPr lvl="0" algn="l" defTabSz="457200" fontAlgn="auto">
              <a:spcBef>
                <a:spcPct val="0"/>
              </a:spcBef>
              <a:spcAft>
                <a:spcPts val="0"/>
              </a:spcAft>
              <a:buClr>
                <a:srgbClr val="3289DD"/>
              </a:buClr>
              <a:buSzPct val="115000"/>
              <a:buFont typeface="Wingdings" panose="05000000000000000000" pitchFamily="2" charset="2"/>
              <a:buChar char="v"/>
            </a:pPr>
            <a:r>
              <a:rPr lang="en-US" altLang="en-US" sz="1800" dirty="0">
                <a:solidFill>
                  <a:prstClr val="black"/>
                </a:solidFill>
                <a:latin typeface="Tahoma" panose="020B0604030504040204" pitchFamily="34" charset="0"/>
              </a:rPr>
              <a:t>Agnosticism</a:t>
            </a:r>
            <a:r>
              <a:rPr lang="en-US" altLang="en-US" sz="1800" b="0" dirty="0">
                <a:solidFill>
                  <a:prstClr val="black"/>
                </a:solidFill>
                <a:latin typeface="Tahoma" panose="020B0604030504040204" pitchFamily="34" charset="0"/>
              </a:rPr>
              <a:t> – belief that the existence of God is unknown and probably unknowable.</a:t>
            </a:r>
          </a:p>
          <a:p>
            <a:pPr lvl="0" algn="l" defTabSz="457200" fontAlgn="auto">
              <a:spcBef>
                <a:spcPct val="0"/>
              </a:spcBef>
              <a:spcAft>
                <a:spcPts val="0"/>
              </a:spcAft>
              <a:buClr>
                <a:srgbClr val="3289DD"/>
              </a:buClr>
              <a:buSzPct val="115000"/>
              <a:buFont typeface="Wingdings" panose="05000000000000000000" pitchFamily="2" charset="2"/>
              <a:buChar char="v"/>
            </a:pPr>
            <a:r>
              <a:rPr lang="en-US" altLang="en-US" sz="1800" dirty="0">
                <a:solidFill>
                  <a:prstClr val="black"/>
                </a:solidFill>
                <a:latin typeface="Tahoma" panose="020B0604030504040204" pitchFamily="34" charset="0"/>
              </a:rPr>
              <a:t>Humanism</a:t>
            </a:r>
            <a:r>
              <a:rPr lang="en-US" altLang="en-US" sz="1800" b="0" dirty="0">
                <a:solidFill>
                  <a:prstClr val="black"/>
                </a:solidFill>
                <a:latin typeface="Tahoma" panose="020B0604030504040204" pitchFamily="34" charset="0"/>
              </a:rPr>
              <a:t> – philosophy that usually rejects supernaturalism and elevates man.</a:t>
            </a:r>
          </a:p>
          <a:p>
            <a:pPr lvl="0" algn="l" defTabSz="457200" fontAlgn="auto">
              <a:spcBef>
                <a:spcPct val="0"/>
              </a:spcBef>
              <a:spcAft>
                <a:spcPts val="0"/>
              </a:spcAft>
              <a:buClr>
                <a:srgbClr val="3289DD"/>
              </a:buClr>
              <a:buSzPct val="115000"/>
              <a:buFont typeface="Wingdings" panose="05000000000000000000" pitchFamily="2" charset="2"/>
              <a:buChar char="v"/>
            </a:pPr>
            <a:r>
              <a:rPr lang="en-US" altLang="en-US" sz="1800" dirty="0">
                <a:solidFill>
                  <a:prstClr val="black"/>
                </a:solidFill>
                <a:latin typeface="Tahoma" panose="020B0604030504040204" pitchFamily="34" charset="0"/>
              </a:rPr>
              <a:t>Naturalism</a:t>
            </a:r>
            <a:r>
              <a:rPr lang="en-US" altLang="en-US" sz="1800" b="0" dirty="0">
                <a:solidFill>
                  <a:prstClr val="black"/>
                </a:solidFill>
                <a:latin typeface="Tahoma" panose="020B0604030504040204" pitchFamily="34" charset="0"/>
              </a:rPr>
              <a:t> – the view which ascribes everything to natural causes (often called evolution, rationalism). It is always anti-supernatural.</a:t>
            </a:r>
          </a:p>
          <a:p>
            <a:pPr lvl="0" algn="l" defTabSz="457200" fontAlgn="auto">
              <a:spcBef>
                <a:spcPct val="0"/>
              </a:spcBef>
              <a:spcAft>
                <a:spcPts val="0"/>
              </a:spcAft>
              <a:buClr>
                <a:srgbClr val="3289DD"/>
              </a:buClr>
              <a:buSzPct val="115000"/>
              <a:buFont typeface="Wingdings" panose="05000000000000000000" pitchFamily="2" charset="2"/>
              <a:buChar char="v"/>
            </a:pPr>
            <a:r>
              <a:rPr lang="en-US" altLang="en-US" sz="1800" dirty="0">
                <a:solidFill>
                  <a:prstClr val="black"/>
                </a:solidFill>
                <a:latin typeface="Tahoma" panose="020B0604030504040204" pitchFamily="34" charset="0"/>
              </a:rPr>
              <a:t>Polytheism</a:t>
            </a:r>
            <a:r>
              <a:rPr lang="en-US" altLang="en-US" sz="1800" b="0" dirty="0">
                <a:solidFill>
                  <a:prstClr val="black"/>
                </a:solidFill>
                <a:latin typeface="Tahoma" panose="020B0604030504040204" pitchFamily="34" charset="0"/>
              </a:rPr>
              <a:t> – belief in or worship of more than one God.</a:t>
            </a:r>
          </a:p>
          <a:p>
            <a:pPr lvl="0" algn="l" defTabSz="457200" fontAlgn="auto">
              <a:spcBef>
                <a:spcPct val="0"/>
              </a:spcBef>
              <a:spcAft>
                <a:spcPts val="0"/>
              </a:spcAft>
              <a:buClr>
                <a:srgbClr val="3289DD"/>
              </a:buClr>
              <a:buSzPct val="115000"/>
              <a:buFont typeface="Wingdings" panose="05000000000000000000" pitchFamily="2" charset="2"/>
              <a:buChar char="v"/>
            </a:pPr>
            <a:r>
              <a:rPr lang="en-US" altLang="en-US" sz="1800" dirty="0">
                <a:solidFill>
                  <a:prstClr val="black"/>
                </a:solidFill>
                <a:latin typeface="Tahoma" panose="020B0604030504040204" pitchFamily="34" charset="0"/>
              </a:rPr>
              <a:t>Monotheism</a:t>
            </a:r>
            <a:r>
              <a:rPr lang="en-US" altLang="en-US" sz="1800" b="0" dirty="0">
                <a:solidFill>
                  <a:prstClr val="black"/>
                </a:solidFill>
                <a:latin typeface="Tahoma" panose="020B0604030504040204" pitchFamily="34" charset="0"/>
              </a:rPr>
              <a:t> – belief that there is but one God.</a:t>
            </a:r>
            <a:endParaRPr kumimoji="0" lang="en-US" altLang="en-US" sz="1800" b="0" i="1" u="none" strike="noStrike" kern="1200" cap="none" spc="0" normalizeH="0" baseline="0" noProof="0" dirty="0">
              <a:ln>
                <a:noFill/>
              </a:ln>
              <a:solidFill>
                <a:prstClr val="black"/>
              </a:solidFill>
              <a:effectLst/>
              <a:uLnTx/>
              <a:uFillTx/>
              <a:latin typeface="Tahoma" panose="020B0604030504040204" pitchFamily="34" charset="0"/>
            </a:endParaRPr>
          </a:p>
        </p:txBody>
      </p:sp>
    </p:spTree>
    <p:extLst>
      <p:ext uri="{BB962C8B-B14F-4D97-AF65-F5344CB8AC3E}">
        <p14:creationId xmlns:p14="http://schemas.microsoft.com/office/powerpoint/2010/main" val="9743455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barn(inVertical)">
                                      <p:cBhvr>
                                        <p:cTn id="7" dur="500"/>
                                        <p:tgtEl>
                                          <p:spTgt spid="197637">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97637">
                                            <p:txEl>
                                              <p:pRg st="1" end="1"/>
                                            </p:txEl>
                                          </p:spTgt>
                                        </p:tgtEl>
                                        <p:attrNameLst>
                                          <p:attrName>style.visibility</p:attrName>
                                        </p:attrNameLst>
                                      </p:cBhvr>
                                      <p:to>
                                        <p:strVal val="visible"/>
                                      </p:to>
                                    </p:set>
                                    <p:anim calcmode="lin" valueType="num">
                                      <p:cBhvr additive="base">
                                        <p:cTn id="11" dur="500" fill="hold"/>
                                        <p:tgtEl>
                                          <p:spTgt spid="19763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7637">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97637">
                                            <p:txEl>
                                              <p:pRg st="2" end="2"/>
                                            </p:txEl>
                                          </p:spTgt>
                                        </p:tgtEl>
                                        <p:attrNameLst>
                                          <p:attrName>style.visibility</p:attrName>
                                        </p:attrNameLst>
                                      </p:cBhvr>
                                      <p:to>
                                        <p:strVal val="visible"/>
                                      </p:to>
                                    </p:set>
                                    <p:anim calcmode="lin" valueType="num">
                                      <p:cBhvr additive="base">
                                        <p:cTn id="16" dur="500" fill="hold"/>
                                        <p:tgtEl>
                                          <p:spTgt spid="197637">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97637">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97637">
                                            <p:txEl>
                                              <p:pRg st="3" end="3"/>
                                            </p:txEl>
                                          </p:spTgt>
                                        </p:tgtEl>
                                        <p:attrNameLst>
                                          <p:attrName>style.visibility</p:attrName>
                                        </p:attrNameLst>
                                      </p:cBhvr>
                                      <p:to>
                                        <p:strVal val="visible"/>
                                      </p:to>
                                    </p:set>
                                    <p:anim calcmode="lin" valueType="num">
                                      <p:cBhvr additive="base">
                                        <p:cTn id="21" dur="500" fill="hold"/>
                                        <p:tgtEl>
                                          <p:spTgt spid="19763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97637">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97637">
                                            <p:txEl>
                                              <p:pRg st="4" end="4"/>
                                            </p:txEl>
                                          </p:spTgt>
                                        </p:tgtEl>
                                        <p:attrNameLst>
                                          <p:attrName>style.visibility</p:attrName>
                                        </p:attrNameLst>
                                      </p:cBhvr>
                                      <p:to>
                                        <p:strVal val="visible"/>
                                      </p:to>
                                    </p:set>
                                    <p:anim calcmode="lin" valueType="num">
                                      <p:cBhvr additive="base">
                                        <p:cTn id="26" dur="500" fill="hold"/>
                                        <p:tgtEl>
                                          <p:spTgt spid="197637">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97637">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97637">
                                            <p:txEl>
                                              <p:pRg st="5" end="5"/>
                                            </p:txEl>
                                          </p:spTgt>
                                        </p:tgtEl>
                                        <p:attrNameLst>
                                          <p:attrName>style.visibility</p:attrName>
                                        </p:attrNameLst>
                                      </p:cBhvr>
                                      <p:to>
                                        <p:strVal val="visible"/>
                                      </p:to>
                                    </p:set>
                                    <p:anim calcmode="lin" valueType="num">
                                      <p:cBhvr additive="base">
                                        <p:cTn id="31" dur="500" fill="hold"/>
                                        <p:tgtEl>
                                          <p:spTgt spid="19763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7637">
                                            <p:txEl>
                                              <p:pRg st="5" end="5"/>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197637">
                                            <p:txEl>
                                              <p:pRg st="6" end="6"/>
                                            </p:txEl>
                                          </p:spTgt>
                                        </p:tgtEl>
                                        <p:attrNameLst>
                                          <p:attrName>style.visibility</p:attrName>
                                        </p:attrNameLst>
                                      </p:cBhvr>
                                      <p:to>
                                        <p:strVal val="visible"/>
                                      </p:to>
                                    </p:set>
                                    <p:anim calcmode="lin" valueType="num">
                                      <p:cBhvr additive="base">
                                        <p:cTn id="36" dur="500" fill="hold"/>
                                        <p:tgtEl>
                                          <p:spTgt spid="197637">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97637">
                                            <p:txEl>
                                              <p:pRg st="6" end="6"/>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197637">
                                            <p:txEl>
                                              <p:pRg st="7" end="7"/>
                                            </p:txEl>
                                          </p:spTgt>
                                        </p:tgtEl>
                                        <p:attrNameLst>
                                          <p:attrName>style.visibility</p:attrName>
                                        </p:attrNameLst>
                                      </p:cBhvr>
                                      <p:to>
                                        <p:strVal val="visible"/>
                                      </p:to>
                                    </p:set>
                                    <p:anim calcmode="lin" valueType="num">
                                      <p:cBhvr additive="base">
                                        <p:cTn id="41" dur="500" fill="hold"/>
                                        <p:tgtEl>
                                          <p:spTgt spid="197637">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97637">
                                            <p:txEl>
                                              <p:pRg st="7" end="7"/>
                                            </p:txEl>
                                          </p:spTgt>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nodeType="afterEffect">
                                  <p:stCondLst>
                                    <p:cond delay="0"/>
                                  </p:stCondLst>
                                  <p:childTnLst>
                                    <p:set>
                                      <p:cBhvr>
                                        <p:cTn id="45" dur="1" fill="hold">
                                          <p:stCondLst>
                                            <p:cond delay="0"/>
                                          </p:stCondLst>
                                        </p:cTn>
                                        <p:tgtEl>
                                          <p:spTgt spid="197637">
                                            <p:txEl>
                                              <p:pRg st="8" end="8"/>
                                            </p:txEl>
                                          </p:spTgt>
                                        </p:tgtEl>
                                        <p:attrNameLst>
                                          <p:attrName>style.visibility</p:attrName>
                                        </p:attrNameLst>
                                      </p:cBhvr>
                                      <p:to>
                                        <p:strVal val="visible"/>
                                      </p:to>
                                    </p:set>
                                    <p:anim calcmode="lin" valueType="num">
                                      <p:cBhvr additive="base">
                                        <p:cTn id="46" dur="500" fill="hold"/>
                                        <p:tgtEl>
                                          <p:spTgt spid="197637">
                                            <p:txEl>
                                              <p:pRg st="8" end="8"/>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97637">
                                            <p:txEl>
                                              <p:pRg st="8" end="8"/>
                                            </p:txEl>
                                          </p:spTgt>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nodeType="afterEffect">
                                  <p:stCondLst>
                                    <p:cond delay="0"/>
                                  </p:stCondLst>
                                  <p:childTnLst>
                                    <p:set>
                                      <p:cBhvr>
                                        <p:cTn id="50" dur="1" fill="hold">
                                          <p:stCondLst>
                                            <p:cond delay="0"/>
                                          </p:stCondLst>
                                        </p:cTn>
                                        <p:tgtEl>
                                          <p:spTgt spid="197637">
                                            <p:txEl>
                                              <p:pRg st="9" end="9"/>
                                            </p:txEl>
                                          </p:spTgt>
                                        </p:tgtEl>
                                        <p:attrNameLst>
                                          <p:attrName>style.visibility</p:attrName>
                                        </p:attrNameLst>
                                      </p:cBhvr>
                                      <p:to>
                                        <p:strVal val="visible"/>
                                      </p:to>
                                    </p:set>
                                    <p:anim calcmode="lin" valueType="num">
                                      <p:cBhvr additive="base">
                                        <p:cTn id="51" dur="500" fill="hold"/>
                                        <p:tgtEl>
                                          <p:spTgt spid="197637">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97637">
                                            <p:txEl>
                                              <p:pRg st="9" end="9"/>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nodeType="afterEffect">
                                  <p:stCondLst>
                                    <p:cond delay="0"/>
                                  </p:stCondLst>
                                  <p:childTnLst>
                                    <p:set>
                                      <p:cBhvr>
                                        <p:cTn id="55" dur="1" fill="hold">
                                          <p:stCondLst>
                                            <p:cond delay="0"/>
                                          </p:stCondLst>
                                        </p:cTn>
                                        <p:tgtEl>
                                          <p:spTgt spid="197637">
                                            <p:txEl>
                                              <p:pRg st="10" end="10"/>
                                            </p:txEl>
                                          </p:spTgt>
                                        </p:tgtEl>
                                        <p:attrNameLst>
                                          <p:attrName>style.visibility</p:attrName>
                                        </p:attrNameLst>
                                      </p:cBhvr>
                                      <p:to>
                                        <p:strVal val="visible"/>
                                      </p:to>
                                    </p:set>
                                    <p:anim calcmode="lin" valueType="num">
                                      <p:cBhvr additive="base">
                                        <p:cTn id="56" dur="500" fill="hold"/>
                                        <p:tgtEl>
                                          <p:spTgt spid="197637">
                                            <p:txEl>
                                              <p:pRg st="10" end="1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9763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p:spPr>
        <p:txBody>
          <a:bodyPr/>
          <a:lstStyle/>
          <a:p>
            <a:pPr algn="r" eaLnBrk="1" hangingPunct="1"/>
            <a:r>
              <a:rPr lang="en-US" sz="3600" b="1" u="sng" dirty="0">
                <a:solidFill>
                  <a:srgbClr val="FFC000"/>
                </a:solidFill>
                <a:cs typeface="Times New Roman" pitchFamily="18" charset="0"/>
              </a:rPr>
              <a:t>Intro</a:t>
            </a:r>
          </a:p>
        </p:txBody>
      </p:sp>
      <p:sp>
        <p:nvSpPr>
          <p:cNvPr id="14339" name="Footer Placeholder 4"/>
          <p:cNvSpPr>
            <a:spLocks noGrp="1"/>
          </p:cNvSpPr>
          <p:nvPr>
            <p:ph type="ftr" sz="quarter" idx="11"/>
          </p:nvPr>
        </p:nvSpPr>
        <p:spPr>
          <a:xfrm>
            <a:off x="0" y="6515100"/>
            <a:ext cx="3276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Understanding The Godhead </a:t>
            </a:r>
            <a:endParaRPr lang="en-US" sz="1400" b="0" dirty="0"/>
          </a:p>
        </p:txBody>
      </p:sp>
      <p:sp>
        <p:nvSpPr>
          <p:cNvPr id="11" name="Text Box 3"/>
          <p:cNvSpPr txBox="1">
            <a:spLocks noChangeArrowheads="1"/>
          </p:cNvSpPr>
          <p:nvPr/>
        </p:nvSpPr>
        <p:spPr bwMode="auto">
          <a:xfrm>
            <a:off x="37681" y="3157197"/>
            <a:ext cx="6400800" cy="1938992"/>
          </a:xfrm>
          <a:prstGeom prst="rect">
            <a:avLst/>
          </a:prstGeom>
          <a:noFill/>
          <a:ln w="9525">
            <a:noFill/>
            <a:miter lim="800000"/>
            <a:headEnd/>
            <a:tailEnd/>
          </a:ln>
        </p:spPr>
        <p:txBody>
          <a:bodyPr wrap="square">
            <a:spAutoFit/>
          </a:bodyPr>
          <a:lstStyle/>
          <a:p>
            <a:pPr>
              <a:defRPr/>
            </a:pPr>
            <a:r>
              <a:rPr lang="en-US" dirty="0">
                <a:solidFill>
                  <a:schemeClr val="tx1"/>
                </a:solidFill>
              </a:rPr>
              <a:t>Christians in the 1</a:t>
            </a:r>
            <a:r>
              <a:rPr lang="en-US" baseline="30000" dirty="0">
                <a:solidFill>
                  <a:schemeClr val="tx1"/>
                </a:solidFill>
              </a:rPr>
              <a:t>st</a:t>
            </a:r>
            <a:r>
              <a:rPr lang="en-US" dirty="0">
                <a:solidFill>
                  <a:schemeClr val="tx1"/>
                </a:solidFill>
              </a:rPr>
              <a:t> c. and today believe in an all-present, all-knowing, all-powerful God that has created all things and revealed Himself to man through His special divine revelation</a:t>
            </a:r>
            <a:endParaRPr lang="en-US" i="1" dirty="0">
              <a:solidFill>
                <a:schemeClr val="tx1"/>
              </a:solidFill>
            </a:endParaRPr>
          </a:p>
        </p:txBody>
      </p:sp>
      <p:grpSp>
        <p:nvGrpSpPr>
          <p:cNvPr id="20" name="Group 19">
            <a:extLst>
              <a:ext uri="{FF2B5EF4-FFF2-40B4-BE49-F238E27FC236}">
                <a16:creationId xmlns:a16="http://schemas.microsoft.com/office/drawing/2014/main" id="{1887C756-27FC-4D9B-8F52-B80B37162B06}"/>
              </a:ext>
            </a:extLst>
          </p:cNvPr>
          <p:cNvGrpSpPr/>
          <p:nvPr/>
        </p:nvGrpSpPr>
        <p:grpSpPr>
          <a:xfrm>
            <a:off x="6406398" y="2550376"/>
            <a:ext cx="2691652" cy="2644322"/>
            <a:chOff x="152400" y="457200"/>
            <a:chExt cx="4800600" cy="4267200"/>
          </a:xfrm>
        </p:grpSpPr>
        <p:pic>
          <p:nvPicPr>
            <p:cNvPr id="21" name="Picture 20">
              <a:extLst>
                <a:ext uri="{FF2B5EF4-FFF2-40B4-BE49-F238E27FC236}">
                  <a16:creationId xmlns:a16="http://schemas.microsoft.com/office/drawing/2014/main" id="{3D6B06FF-44FB-472E-A09D-46D63C121A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95400"/>
              <a:ext cx="320516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AutoShape 11">
              <a:extLst>
                <a:ext uri="{FF2B5EF4-FFF2-40B4-BE49-F238E27FC236}">
                  <a16:creationId xmlns:a16="http://schemas.microsoft.com/office/drawing/2014/main" id="{A0114FA7-15FF-40D1-B3F8-B2EDD730FFAC}"/>
                </a:ext>
              </a:extLst>
            </p:cNvPr>
            <p:cNvSpPr>
              <a:spLocks noChangeArrowheads="1"/>
            </p:cNvSpPr>
            <p:nvPr/>
          </p:nvSpPr>
          <p:spPr bwMode="auto">
            <a:xfrm>
              <a:off x="2438400" y="457200"/>
              <a:ext cx="2514600" cy="1143000"/>
            </a:xfrm>
            <a:prstGeom prst="cloudCallout">
              <a:avLst>
                <a:gd name="adj1" fmla="val -41856"/>
                <a:gd name="adj2" fmla="val 79306"/>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charset="0"/>
                <a:cs typeface="+mn-cs"/>
              </a:endParaRPr>
            </a:p>
          </p:txBody>
        </p:sp>
        <p:sp>
          <p:nvSpPr>
            <p:cNvPr id="23" name="WordArt 12">
              <a:extLst>
                <a:ext uri="{FF2B5EF4-FFF2-40B4-BE49-F238E27FC236}">
                  <a16:creationId xmlns:a16="http://schemas.microsoft.com/office/drawing/2014/main" id="{578B7717-42D9-4948-B7A1-BC41808415C3}"/>
                </a:ext>
              </a:extLst>
            </p:cNvPr>
            <p:cNvSpPr>
              <a:spLocks noChangeArrowheads="1" noChangeShapeType="1" noTextEdit="1"/>
            </p:cNvSpPr>
            <p:nvPr/>
          </p:nvSpPr>
          <p:spPr bwMode="auto">
            <a:xfrm>
              <a:off x="3295650" y="590550"/>
              <a:ext cx="742950" cy="857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10" cap="none" spc="0" normalizeH="0" baseline="0" noProof="0" dirty="0">
                  <a:ln w="9525">
                    <a:solidFill>
                      <a:srgbClr val="000000"/>
                    </a:solidFill>
                    <a:round/>
                    <a:headEnd/>
                    <a:tailEnd/>
                  </a:ln>
                  <a:solidFill>
                    <a:srgbClr val="FFFFFF"/>
                  </a:solidFill>
                  <a:effectLst/>
                  <a:uLnTx/>
                  <a:uFillTx/>
                  <a:latin typeface="Arial Black"/>
                  <a:cs typeface="+mn-cs"/>
                </a:rPr>
                <a:t>??</a:t>
              </a:r>
            </a:p>
          </p:txBody>
        </p:sp>
      </p:grpSp>
      <p:sp>
        <p:nvSpPr>
          <p:cNvPr id="24" name="Text Box 3">
            <a:extLst>
              <a:ext uri="{FF2B5EF4-FFF2-40B4-BE49-F238E27FC236}">
                <a16:creationId xmlns:a16="http://schemas.microsoft.com/office/drawing/2014/main" id="{815BDED3-CBC7-49B7-98E2-9EB44BAB0A2A}"/>
              </a:ext>
            </a:extLst>
          </p:cNvPr>
          <p:cNvSpPr txBox="1">
            <a:spLocks noChangeArrowheads="1"/>
          </p:cNvSpPr>
          <p:nvPr/>
        </p:nvSpPr>
        <p:spPr bwMode="auto">
          <a:xfrm>
            <a:off x="1127821" y="1424199"/>
            <a:ext cx="6807117" cy="830997"/>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R="0" lvl="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rPr>
              <a:t>It is no wonder that the world today is confused in religious matters!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barn(inVertical)">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p:spPr>
        <p:txBody>
          <a:bodyPr/>
          <a:lstStyle/>
          <a:p>
            <a:pPr algn="r" eaLnBrk="1" hangingPunct="1"/>
            <a:r>
              <a:rPr lang="en-US" sz="3600" b="1" u="sng" dirty="0">
                <a:solidFill>
                  <a:srgbClr val="FFC000"/>
                </a:solidFill>
                <a:cs typeface="Times New Roman" pitchFamily="18" charset="0"/>
              </a:rPr>
              <a:t>Intro</a:t>
            </a:r>
          </a:p>
        </p:txBody>
      </p:sp>
      <p:sp>
        <p:nvSpPr>
          <p:cNvPr id="14339" name="Footer Placeholder 4"/>
          <p:cNvSpPr>
            <a:spLocks noGrp="1"/>
          </p:cNvSpPr>
          <p:nvPr>
            <p:ph type="ftr" sz="quarter" idx="11"/>
          </p:nvPr>
        </p:nvSpPr>
        <p:spPr>
          <a:xfrm>
            <a:off x="0" y="6515100"/>
            <a:ext cx="3276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Understanding The Godhead </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8" name="Text Box 4"/>
          <p:cNvSpPr txBox="1">
            <a:spLocks noChangeArrowheads="1"/>
          </p:cNvSpPr>
          <p:nvPr/>
        </p:nvSpPr>
        <p:spPr bwMode="auto">
          <a:xfrm>
            <a:off x="4572000" y="1653941"/>
            <a:ext cx="4343400" cy="2369880"/>
          </a:xfrm>
          <a:prstGeom prst="rect">
            <a:avLst/>
          </a:prstGeom>
          <a:solidFill>
            <a:schemeClr val="accent6">
              <a:lumMod val="40000"/>
              <a:lumOff val="60000"/>
            </a:schemeClr>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II Timothy 3:16</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16.  All Scripture is inspired by God and profitable for teaching, for reproof, for correction, for training in righteousness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98509"/>
            <a:ext cx="4090147" cy="3080744"/>
          </a:xfrm>
          <a:prstGeom prst="rect">
            <a:avLst/>
          </a:prstGeom>
        </p:spPr>
      </p:pic>
      <p:sp>
        <p:nvSpPr>
          <p:cNvPr id="18" name="WordArt 10"/>
          <p:cNvSpPr>
            <a:spLocks noChangeArrowheads="1" noChangeShapeType="1" noTextEdit="1"/>
          </p:cNvSpPr>
          <p:nvPr/>
        </p:nvSpPr>
        <p:spPr bwMode="auto">
          <a:xfrm rot="20384177">
            <a:off x="417981" y="2118912"/>
            <a:ext cx="3711385" cy="1006146"/>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000000"/>
                  </a:solidFill>
                  <a:round/>
                  <a:headEnd/>
                  <a:tailEnd/>
                </a:ln>
                <a:solidFill>
                  <a:srgbClr val="FF0000"/>
                </a:solidFill>
                <a:effectLst>
                  <a:outerShdw dist="45791" dir="2021404" algn="ctr" rotWithShape="0">
                    <a:srgbClr val="808080">
                      <a:alpha val="79999"/>
                    </a:srgbClr>
                  </a:outerShdw>
                </a:effectLst>
                <a:uLnTx/>
                <a:uFillTx/>
                <a:latin typeface="Arial Black"/>
                <a:ea typeface="+mn-ea"/>
                <a:cs typeface="Times New Roman" pitchFamily="18" charset="0"/>
              </a:rPr>
              <a:t>2 Tim 3:16-17</a:t>
            </a:r>
          </a:p>
        </p:txBody>
      </p:sp>
      <p:sp>
        <p:nvSpPr>
          <p:cNvPr id="9" name="Text Box 3">
            <a:extLst>
              <a:ext uri="{FF2B5EF4-FFF2-40B4-BE49-F238E27FC236}">
                <a16:creationId xmlns:a16="http://schemas.microsoft.com/office/drawing/2014/main" id="{634A2B72-5F08-4E83-8C0F-CF40F594B745}"/>
              </a:ext>
            </a:extLst>
          </p:cNvPr>
          <p:cNvSpPr txBox="1">
            <a:spLocks noChangeArrowheads="1"/>
          </p:cNvSpPr>
          <p:nvPr/>
        </p:nvSpPr>
        <p:spPr bwMode="auto">
          <a:xfrm>
            <a:off x="1370763" y="4528452"/>
            <a:ext cx="6400800" cy="1631216"/>
          </a:xfrm>
          <a:prstGeom prst="rect">
            <a:avLst/>
          </a:prstGeom>
          <a:noFill/>
          <a:ln w="9525">
            <a:noFill/>
            <a:miter lim="800000"/>
            <a:headEnd/>
            <a:tailEnd/>
          </a:ln>
        </p:spPr>
        <p:txBody>
          <a:bodyPr wrap="square">
            <a:spAutoFit/>
          </a:bodyPr>
          <a:lstStyle/>
          <a:p>
            <a:pPr marL="457200" indent="-457200" algn="l">
              <a:buClr>
                <a:schemeClr val="tx2"/>
              </a:buClr>
              <a:buSzPct val="115000"/>
              <a:buFont typeface="Wingdings" pitchFamily="2" charset="2"/>
              <a:buChar char="Ø"/>
              <a:defRPr/>
            </a:pPr>
            <a:r>
              <a:rPr lang="en-US" sz="2000" b="0" dirty="0">
                <a:solidFill>
                  <a:srgbClr val="0000FF"/>
                </a:solidFill>
              </a:rPr>
              <a:t>“Inspired by God”</a:t>
            </a:r>
            <a:r>
              <a:rPr lang="en-US" sz="2000" b="0" i="1" dirty="0">
                <a:solidFill>
                  <a:srgbClr val="0000FF"/>
                </a:solidFill>
              </a:rPr>
              <a:t>(G2315):</a:t>
            </a:r>
            <a:r>
              <a:rPr lang="en-US" sz="2000" b="0" dirty="0">
                <a:solidFill>
                  <a:srgbClr val="0000FF"/>
                </a:solidFill>
              </a:rPr>
              <a:t> “God-breathed;” from </a:t>
            </a:r>
            <a:r>
              <a:rPr lang="en-US" sz="2000" b="0" i="1" dirty="0" err="1">
                <a:solidFill>
                  <a:srgbClr val="0000FF"/>
                </a:solidFill>
              </a:rPr>
              <a:t>theos</a:t>
            </a:r>
            <a:r>
              <a:rPr lang="en-US" sz="2000" b="0" i="1" dirty="0">
                <a:solidFill>
                  <a:srgbClr val="0000FF"/>
                </a:solidFill>
              </a:rPr>
              <a:t> (G2316: God) and </a:t>
            </a:r>
            <a:r>
              <a:rPr lang="en-US" sz="2000" b="0" i="1" dirty="0" err="1">
                <a:solidFill>
                  <a:srgbClr val="0000FF"/>
                </a:solidFill>
              </a:rPr>
              <a:t>pneo</a:t>
            </a:r>
            <a:r>
              <a:rPr lang="en-US" sz="2000" b="0" i="1" dirty="0">
                <a:solidFill>
                  <a:srgbClr val="0000FF"/>
                </a:solidFill>
              </a:rPr>
              <a:t> (G4154: to breathe). </a:t>
            </a:r>
          </a:p>
          <a:p>
            <a:pPr marL="457200" indent="-457200" algn="l">
              <a:buClr>
                <a:schemeClr val="tx2"/>
              </a:buClr>
              <a:buSzPct val="115000"/>
              <a:buFont typeface="Wingdings" pitchFamily="2" charset="2"/>
              <a:buChar char="Ø"/>
              <a:defRPr/>
            </a:pPr>
            <a:r>
              <a:rPr lang="en-US" sz="2000" b="0" dirty="0">
                <a:solidFill>
                  <a:srgbClr val="0000FF"/>
                </a:solidFill>
              </a:rPr>
              <a:t>All Scripture was breathed out from God. </a:t>
            </a:r>
          </a:p>
          <a:p>
            <a:pPr marL="457200" indent="-457200" algn="l">
              <a:buClr>
                <a:schemeClr val="tx2"/>
              </a:buClr>
              <a:buSzPct val="115000"/>
              <a:buFont typeface="Wingdings" pitchFamily="2" charset="2"/>
              <a:buChar char="Ø"/>
              <a:defRPr/>
            </a:pPr>
            <a:r>
              <a:rPr lang="en-US" sz="2000" b="0" dirty="0">
                <a:solidFill>
                  <a:srgbClr val="0000FF"/>
                </a:solidFill>
              </a:rPr>
              <a:t>God inspired the authors who wrote the Scriptures (II Peter 1:20-21: Through the Holy Spirit).</a:t>
            </a:r>
          </a:p>
        </p:txBody>
      </p:sp>
    </p:spTree>
    <p:extLst>
      <p:ext uri="{BB962C8B-B14F-4D97-AF65-F5344CB8AC3E}">
        <p14:creationId xmlns:p14="http://schemas.microsoft.com/office/powerpoint/2010/main" val="18111576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left)">
                                      <p:cBhvr>
                                        <p:cTn id="27" dur="500"/>
                                        <p:tgtEl>
                                          <p:spTgt spid="9">
                                            <p:txEl>
                                              <p:pRg st="1" end="1"/>
                                            </p:txEl>
                                          </p:spTgt>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wipe(left)">
                                      <p:cBhvr>
                                        <p:cTn id="3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567881"/>
          </a:xfrm>
        </p:spPr>
        <p:txBody>
          <a:bodyPr/>
          <a:lstStyle/>
          <a:p>
            <a:pPr algn="r" eaLnBrk="1" hangingPunct="1"/>
            <a:r>
              <a:rPr lang="en-US" sz="4000" b="1" u="sng" dirty="0">
                <a:solidFill>
                  <a:srgbClr val="FFC000"/>
                </a:solidFill>
                <a:cs typeface="Times New Roman" pitchFamily="18" charset="0"/>
              </a:rPr>
              <a:t>Intro</a:t>
            </a:r>
          </a:p>
        </p:txBody>
      </p:sp>
      <p:sp>
        <p:nvSpPr>
          <p:cNvPr id="14339" name="Footer Placeholder 4"/>
          <p:cNvSpPr>
            <a:spLocks noGrp="1"/>
          </p:cNvSpPr>
          <p:nvPr>
            <p:ph type="ftr" sz="quarter" idx="11"/>
          </p:nvPr>
        </p:nvSpPr>
        <p:spPr>
          <a:xfrm>
            <a:off x="-7373" y="6515100"/>
            <a:ext cx="25981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Understanding The Godhead </a:t>
            </a:r>
          </a:p>
        </p:txBody>
      </p:sp>
      <p:pic>
        <p:nvPicPr>
          <p:cNvPr id="1026" name="Picture 2" descr="http://www.godandscience.org/images/trinity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426" y="685921"/>
            <a:ext cx="3969774" cy="380895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a:extLst>
              <a:ext uri="{FF2B5EF4-FFF2-40B4-BE49-F238E27FC236}">
                <a16:creationId xmlns:a16="http://schemas.microsoft.com/office/drawing/2014/main" id="{34CC9A41-DCD9-4F24-ABBF-7A3D794B7263}"/>
              </a:ext>
            </a:extLst>
          </p:cNvPr>
          <p:cNvSpPr txBox="1">
            <a:spLocks noChangeArrowheads="1"/>
          </p:cNvSpPr>
          <p:nvPr/>
        </p:nvSpPr>
        <p:spPr bwMode="auto">
          <a:xfrm>
            <a:off x="0" y="4612913"/>
            <a:ext cx="9151373" cy="830997"/>
          </a:xfrm>
          <a:prstGeom prst="rect">
            <a:avLst/>
          </a:prstGeom>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lvl="0" eaLnBrk="1" hangingPunct="1"/>
            <a:r>
              <a:rPr lang="en-US" dirty="0"/>
              <a:t>Saints need to know and understand</a:t>
            </a:r>
          </a:p>
          <a:p>
            <a:pPr lvl="0" eaLnBrk="1" hangingPunct="1"/>
            <a:r>
              <a:rPr lang="en-US" dirty="0"/>
              <a:t>the GOD we serve!</a:t>
            </a:r>
            <a:endParaRPr kumimoji="0" lang="en-US" sz="2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673909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85800"/>
          </a:xfrm>
        </p:spPr>
        <p:txBody>
          <a:bodyPr/>
          <a:lstStyle/>
          <a:p>
            <a:pPr eaLnBrk="1" hangingPunct="1"/>
            <a:r>
              <a:rPr lang="en-US" sz="3600" b="1" u="sng" dirty="0">
                <a:solidFill>
                  <a:srgbClr val="FFC000"/>
                </a:solidFill>
                <a:cs typeface="Times New Roman" pitchFamily="18" charset="0"/>
              </a:rPr>
              <a:t>Understanding the Godhead</a:t>
            </a:r>
          </a:p>
        </p:txBody>
      </p:sp>
      <p:sp>
        <p:nvSpPr>
          <p:cNvPr id="14339" name="Footer Placeholder 4"/>
          <p:cNvSpPr>
            <a:spLocks noGrp="1"/>
          </p:cNvSpPr>
          <p:nvPr>
            <p:ph type="ftr" sz="quarter" idx="11"/>
          </p:nvPr>
        </p:nvSpPr>
        <p:spPr>
          <a:xfrm>
            <a:off x="-7373" y="6561236"/>
            <a:ext cx="3436373" cy="296763"/>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Understanding The Godhead </a:t>
            </a:r>
          </a:p>
        </p:txBody>
      </p:sp>
      <p:sp>
        <p:nvSpPr>
          <p:cNvPr id="10" name="Text Box 3"/>
          <p:cNvSpPr txBox="1">
            <a:spLocks noChangeArrowheads="1"/>
          </p:cNvSpPr>
          <p:nvPr/>
        </p:nvSpPr>
        <p:spPr bwMode="auto">
          <a:xfrm>
            <a:off x="-1" y="762000"/>
            <a:ext cx="9121877" cy="461665"/>
          </a:xfrm>
          <a:prstGeom prst="rect">
            <a:avLst/>
          </a:prstGeom>
          <a:noFill/>
          <a:ln w="9525">
            <a:noFill/>
            <a:miter lim="800000"/>
            <a:headEnd/>
            <a:tailEnd/>
          </a:ln>
        </p:spPr>
        <p:txBody>
          <a:bodyPr wrap="square">
            <a:spAutoFit/>
          </a:bodyPr>
          <a:lstStyle/>
          <a:p>
            <a:pPr marL="457200" indent="-457200">
              <a:defRPr/>
            </a:pPr>
            <a:r>
              <a:rPr lang="en-US" dirty="0">
                <a:solidFill>
                  <a:schemeClr val="tx1"/>
                </a:solidFill>
              </a:rPr>
              <a:t>There is One God, but a plurality of persons</a:t>
            </a:r>
            <a:endParaRPr lang="en-US" i="1" dirty="0">
              <a:solidFill>
                <a:schemeClr val="tx1"/>
              </a:solidFill>
            </a:endParaRPr>
          </a:p>
        </p:txBody>
      </p:sp>
      <p:sp>
        <p:nvSpPr>
          <p:cNvPr id="11" name="Text Box 3"/>
          <p:cNvSpPr txBox="1">
            <a:spLocks noChangeArrowheads="1"/>
          </p:cNvSpPr>
          <p:nvPr/>
        </p:nvSpPr>
        <p:spPr bwMode="auto">
          <a:xfrm>
            <a:off x="2459" y="2988171"/>
            <a:ext cx="9151373" cy="1938992"/>
          </a:xfrm>
          <a:prstGeom prst="rect">
            <a:avLst/>
          </a:prstGeom>
          <a:noFill/>
          <a:ln w="9525">
            <a:noFill/>
            <a:miter lim="800000"/>
            <a:headEnd/>
            <a:tailEnd/>
          </a:ln>
        </p:spPr>
        <p:txBody>
          <a:bodyPr wrap="square">
            <a:spAutoFit/>
          </a:bodyPr>
          <a:lstStyle/>
          <a:p>
            <a:pPr marL="457200" indent="-457200" algn="l">
              <a:buClr>
                <a:schemeClr val="tx2"/>
              </a:buClr>
              <a:buSzPct val="115000"/>
              <a:buFont typeface="Wingdings" pitchFamily="2" charset="2"/>
              <a:buChar char="Ø"/>
              <a:defRPr/>
            </a:pPr>
            <a:r>
              <a:rPr lang="en-US" sz="2000" b="0" i="1" dirty="0"/>
              <a:t>Elohim (H430)</a:t>
            </a:r>
            <a:r>
              <a:rPr lang="en-US" sz="2000" b="0" dirty="0"/>
              <a:t> is the name used in the first verse of the Bible: </a:t>
            </a:r>
            <a:r>
              <a:rPr lang="en-US" sz="2000" b="0" i="1" dirty="0"/>
              <a:t>“In the beginning God [Elohim] created the heavens and the earth” (Gen. 1:1).</a:t>
            </a:r>
          </a:p>
          <a:p>
            <a:pPr marL="457200" indent="-457200" algn="l">
              <a:buClr>
                <a:schemeClr val="tx2"/>
              </a:buClr>
              <a:buSzPct val="115000"/>
              <a:buFont typeface="Wingdings" pitchFamily="2" charset="2"/>
              <a:buChar char="Ø"/>
              <a:defRPr/>
            </a:pPr>
            <a:r>
              <a:rPr lang="en-US" sz="2000" b="0" i="1" dirty="0"/>
              <a:t>Elohim</a:t>
            </a:r>
            <a:r>
              <a:rPr lang="en-US" sz="2000" b="0" dirty="0"/>
              <a:t> is a plural form of the singular </a:t>
            </a:r>
            <a:r>
              <a:rPr lang="en-US" sz="2000" b="0" i="1" dirty="0" err="1"/>
              <a:t>Eloah</a:t>
            </a:r>
            <a:r>
              <a:rPr lang="en-US" sz="2000" b="0" i="1" dirty="0"/>
              <a:t> (H433: deity, god, or God). </a:t>
            </a:r>
          </a:p>
          <a:p>
            <a:pPr marL="457200" indent="-457200" algn="l">
              <a:buClr>
                <a:schemeClr val="tx2"/>
              </a:buClr>
              <a:buSzPct val="115000"/>
              <a:buFont typeface="Wingdings" pitchFamily="2" charset="2"/>
              <a:buChar char="Ø"/>
              <a:defRPr/>
            </a:pPr>
            <a:r>
              <a:rPr lang="en-US" sz="2000" b="0" dirty="0"/>
              <a:t>They are both related to the more general form, </a:t>
            </a:r>
            <a:r>
              <a:rPr lang="en-US" sz="2000" b="0" i="1" dirty="0"/>
              <a:t>El (H410: mighty, Almighty)</a:t>
            </a:r>
            <a:r>
              <a:rPr lang="en-US" sz="2000" b="0" dirty="0"/>
              <a:t>, and are the most common designations for deity in ancient Semitic languages.</a:t>
            </a:r>
          </a:p>
        </p:txBody>
      </p:sp>
      <p:sp>
        <p:nvSpPr>
          <p:cNvPr id="12" name="Text Box 4"/>
          <p:cNvSpPr txBox="1">
            <a:spLocks noChangeArrowheads="1"/>
          </p:cNvSpPr>
          <p:nvPr/>
        </p:nvSpPr>
        <p:spPr bwMode="auto">
          <a:xfrm>
            <a:off x="-17206" y="1254007"/>
            <a:ext cx="9171038" cy="1692771"/>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Genesis 1:26</a:t>
            </a:r>
          </a:p>
          <a:p>
            <a:pPr algn="l" eaLnBrk="1" hangingPunct="1"/>
            <a:r>
              <a:rPr lang="en-US" sz="2000" b="0" dirty="0">
                <a:solidFill>
                  <a:srgbClr val="002060"/>
                </a:solidFill>
              </a:rPr>
              <a:t>26.  Then God said, "Let </a:t>
            </a:r>
            <a:r>
              <a:rPr lang="en-US" sz="2000"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rPr>
              <a:t>Us</a:t>
            </a:r>
            <a:r>
              <a:rPr lang="en-US" sz="2000" b="0" dirty="0">
                <a:solidFill>
                  <a:srgbClr val="002060"/>
                </a:solidFill>
              </a:rPr>
              <a:t> make man in </a:t>
            </a:r>
            <a:r>
              <a:rPr lang="en-US" sz="2000"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rPr>
              <a:t>Our</a:t>
            </a:r>
            <a:r>
              <a:rPr lang="en-US" sz="2000" b="0" dirty="0">
                <a:solidFill>
                  <a:srgbClr val="002060"/>
                </a:solidFill>
              </a:rPr>
              <a:t> image, according to </a:t>
            </a:r>
            <a:r>
              <a:rPr lang="en-US" sz="2000"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rPr>
              <a:t>Our</a:t>
            </a:r>
            <a:r>
              <a:rPr lang="en-US" sz="2000" b="0" dirty="0">
                <a:solidFill>
                  <a:srgbClr val="002060"/>
                </a:solidFill>
              </a:rPr>
              <a:t> likeness; and let them rule over the fish of the sea and over the birds of the sky and over the cattle and over all the earth, and over every creeping thing that creeps on the earth."</a:t>
            </a:r>
          </a:p>
        </p:txBody>
      </p:sp>
      <p:sp>
        <p:nvSpPr>
          <p:cNvPr id="13" name="Text Box 4"/>
          <p:cNvSpPr txBox="1">
            <a:spLocks noChangeArrowheads="1"/>
          </p:cNvSpPr>
          <p:nvPr/>
        </p:nvSpPr>
        <p:spPr bwMode="auto">
          <a:xfrm>
            <a:off x="-1" y="4927163"/>
            <a:ext cx="9136625" cy="1692771"/>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Ephesians 4:4-6</a:t>
            </a:r>
          </a:p>
          <a:p>
            <a:pPr algn="l" eaLnBrk="1" hangingPunct="1"/>
            <a:r>
              <a:rPr lang="en-US" sz="2000" b="0" dirty="0">
                <a:solidFill>
                  <a:srgbClr val="002060"/>
                </a:solidFill>
              </a:rPr>
              <a:t>4.  There is one body and </a:t>
            </a:r>
            <a:r>
              <a:rPr lang="en-US" sz="2000"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rPr>
              <a:t>one Spirit</a:t>
            </a:r>
            <a:r>
              <a:rPr lang="en-US" sz="2000" b="0" dirty="0">
                <a:solidFill>
                  <a:srgbClr val="002060"/>
                </a:solidFill>
              </a:rPr>
              <a:t>, just as also you were called in one hope of your calling;</a:t>
            </a:r>
          </a:p>
          <a:p>
            <a:pPr algn="l" eaLnBrk="1" hangingPunct="1"/>
            <a:r>
              <a:rPr lang="en-US" sz="2000" b="0" dirty="0">
                <a:solidFill>
                  <a:srgbClr val="002060"/>
                </a:solidFill>
              </a:rPr>
              <a:t>5.  </a:t>
            </a:r>
            <a:r>
              <a:rPr lang="en-US" sz="2000"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rPr>
              <a:t>one Lord</a:t>
            </a:r>
            <a:r>
              <a:rPr lang="en-US" sz="2000" b="0" dirty="0">
                <a:solidFill>
                  <a:srgbClr val="002060"/>
                </a:solidFill>
              </a:rPr>
              <a:t>, one faith, one baptism,</a:t>
            </a:r>
          </a:p>
          <a:p>
            <a:pPr algn="l" eaLnBrk="1" hangingPunct="1"/>
            <a:r>
              <a:rPr lang="en-US" sz="2000" b="0" dirty="0">
                <a:solidFill>
                  <a:srgbClr val="002060"/>
                </a:solidFill>
              </a:rPr>
              <a:t>6.  </a:t>
            </a:r>
            <a:r>
              <a:rPr lang="en-US" sz="2000"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rPr>
              <a:t>one God and Father</a:t>
            </a:r>
            <a:r>
              <a:rPr lang="en-US" sz="2000" b="0" dirty="0">
                <a:solidFill>
                  <a:srgbClr val="002060"/>
                </a:solidFill>
              </a:rPr>
              <a:t> of all who is over all and through all and in all.</a:t>
            </a:r>
          </a:p>
        </p:txBody>
      </p:sp>
    </p:spTree>
    <p:extLst>
      <p:ext uri="{BB962C8B-B14F-4D97-AF65-F5344CB8AC3E}">
        <p14:creationId xmlns:p14="http://schemas.microsoft.com/office/powerpoint/2010/main" val="16633079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wipe(left)">
                                      <p:cBhvr>
                                        <p:cTn id="25" dur="500"/>
                                        <p:tgtEl>
                                          <p:spTgt spid="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304800"/>
          </a:xfrm>
        </p:spPr>
        <p:txBody>
          <a:bodyPr/>
          <a:lstStyle/>
          <a:p>
            <a:pPr algn="r" eaLnBrk="1" hangingPunct="1"/>
            <a:r>
              <a:rPr lang="en-US" sz="2800" b="1" u="sng" dirty="0">
                <a:solidFill>
                  <a:srgbClr val="FFC000"/>
                </a:solidFill>
                <a:cs typeface="Times New Roman" pitchFamily="18" charset="0"/>
              </a:rPr>
              <a:t>Understanding the Godhead</a:t>
            </a:r>
          </a:p>
        </p:txBody>
      </p:sp>
      <p:sp>
        <p:nvSpPr>
          <p:cNvPr id="14339" name="Footer Placeholder 4"/>
          <p:cNvSpPr>
            <a:spLocks noGrp="1"/>
          </p:cNvSpPr>
          <p:nvPr>
            <p:ph type="ftr" sz="quarter" idx="11"/>
          </p:nvPr>
        </p:nvSpPr>
        <p:spPr>
          <a:xfrm>
            <a:off x="-7373" y="6515100"/>
            <a:ext cx="25981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Understanding The Godhead </a:t>
            </a:r>
          </a:p>
        </p:txBody>
      </p:sp>
      <p:sp>
        <p:nvSpPr>
          <p:cNvPr id="10" name="Text Box 3"/>
          <p:cNvSpPr txBox="1">
            <a:spLocks noChangeArrowheads="1"/>
          </p:cNvSpPr>
          <p:nvPr/>
        </p:nvSpPr>
        <p:spPr bwMode="auto">
          <a:xfrm>
            <a:off x="11061" y="838200"/>
            <a:ext cx="9121877" cy="461665"/>
          </a:xfrm>
          <a:prstGeom prst="rect">
            <a:avLst/>
          </a:prstGeom>
          <a:noFill/>
          <a:ln w="9525">
            <a:noFill/>
            <a:miter lim="800000"/>
            <a:headEnd/>
            <a:tailEnd/>
          </a:ln>
        </p:spPr>
        <p:txBody>
          <a:bodyPr wrap="square">
            <a:spAutoFit/>
          </a:bodyPr>
          <a:lstStyle/>
          <a:p>
            <a:pPr marL="457200" indent="-457200">
              <a:defRPr/>
            </a:pPr>
            <a:r>
              <a:rPr lang="en-US" dirty="0">
                <a:solidFill>
                  <a:schemeClr val="tx1"/>
                </a:solidFill>
              </a:rPr>
              <a:t>All were present at the baptism of Jesus!</a:t>
            </a:r>
            <a:endParaRPr lang="en-US" i="1" dirty="0">
              <a:solidFill>
                <a:schemeClr val="tx1"/>
              </a:solidFill>
            </a:endParaRPr>
          </a:p>
        </p:txBody>
      </p:sp>
      <p:sp>
        <p:nvSpPr>
          <p:cNvPr id="12" name="Text Box 4"/>
          <p:cNvSpPr txBox="1">
            <a:spLocks noChangeArrowheads="1"/>
          </p:cNvSpPr>
          <p:nvPr/>
        </p:nvSpPr>
        <p:spPr bwMode="auto">
          <a:xfrm>
            <a:off x="11062" y="1489046"/>
            <a:ext cx="9128576" cy="2000548"/>
          </a:xfrm>
          <a:prstGeom prst="rect">
            <a:avLst/>
          </a:prstGeom>
          <a:solidFill>
            <a:schemeClr val="accent6">
              <a:lumMod val="40000"/>
              <a:lumOff val="60000"/>
            </a:schemeClr>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algn="l" eaLnBrk="1" hangingPunct="1"/>
            <a:r>
              <a:rPr lang="en-US" dirty="0">
                <a:solidFill>
                  <a:srgbClr val="7030A0"/>
                </a:solidFill>
              </a:rPr>
              <a:t>Matthew 3:16-17 </a:t>
            </a:r>
            <a:r>
              <a:rPr lang="en-US" i="1" dirty="0">
                <a:solidFill>
                  <a:srgbClr val="7030A0"/>
                </a:solidFill>
              </a:rPr>
              <a:t>(Jn. 3:16; Eph. 1:7;    II Pet. 1:20-21)</a:t>
            </a:r>
            <a:endParaRPr lang="en-US" dirty="0">
              <a:solidFill>
                <a:srgbClr val="7030A0"/>
              </a:solidFill>
            </a:endParaRPr>
          </a:p>
          <a:p>
            <a:pPr algn="l" eaLnBrk="1" hangingPunct="1"/>
            <a:r>
              <a:rPr lang="en-US" sz="2000" b="0" dirty="0">
                <a:solidFill>
                  <a:srgbClr val="002060"/>
                </a:solidFill>
              </a:rPr>
              <a:t>16.  After being baptized, </a:t>
            </a:r>
            <a:r>
              <a:rPr lang="en-US" sz="2000"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rPr>
              <a:t>Jesus</a:t>
            </a:r>
            <a:r>
              <a:rPr lang="en-US" sz="2000" b="0" dirty="0">
                <a:solidFill>
                  <a:srgbClr val="002060"/>
                </a:solidFill>
              </a:rPr>
              <a:t> came up immediately from the water; and behold, the heavens were opened, and he saw the </a:t>
            </a:r>
            <a:r>
              <a:rPr lang="en-US" sz="2000"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rPr>
              <a:t>Spirit of God </a:t>
            </a:r>
            <a:r>
              <a:rPr lang="en-US" sz="2000" b="0" dirty="0">
                <a:solidFill>
                  <a:srgbClr val="002060"/>
                </a:solidFill>
              </a:rPr>
              <a:t>descending as a dove and lighting on Him,</a:t>
            </a:r>
          </a:p>
          <a:p>
            <a:pPr algn="l" eaLnBrk="1" hangingPunct="1"/>
            <a:r>
              <a:rPr lang="en-US" sz="2000" b="0" dirty="0">
                <a:solidFill>
                  <a:srgbClr val="002060"/>
                </a:solidFill>
              </a:rPr>
              <a:t>17.  and behold, a voice out of the heavens said, </a:t>
            </a:r>
            <a:r>
              <a:rPr lang="en-US" sz="2000"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rPr>
              <a:t>"This is My beloved Son</a:t>
            </a:r>
            <a:r>
              <a:rPr lang="en-US" sz="2000" b="0" dirty="0">
                <a:solidFill>
                  <a:srgbClr val="002060"/>
                </a:solidFill>
              </a:rPr>
              <a:t>, in whom I am well-pleased."</a:t>
            </a:r>
          </a:p>
        </p:txBody>
      </p:sp>
      <p:pic>
        <p:nvPicPr>
          <p:cNvPr id="6" name="Picture 5" descr="Baptism of Jesus_Dove_Light Rays_This Is My Beloved Son">
            <a:extLst>
              <a:ext uri="{FF2B5EF4-FFF2-40B4-BE49-F238E27FC236}">
                <a16:creationId xmlns:a16="http://schemas.microsoft.com/office/drawing/2014/main" id="{436FCA53-92E6-45AF-9684-EE9E9C6630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6302" y="3562141"/>
            <a:ext cx="3711395" cy="2707433"/>
          </a:xfrm>
          <a:prstGeom prst="rect">
            <a:avLst/>
          </a:prstGeom>
        </p:spPr>
      </p:pic>
    </p:spTree>
    <p:extLst>
      <p:ext uri="{BB962C8B-B14F-4D97-AF65-F5344CB8AC3E}">
        <p14:creationId xmlns:p14="http://schemas.microsoft.com/office/powerpoint/2010/main" val="25056274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381001"/>
          </a:xfrm>
        </p:spPr>
        <p:txBody>
          <a:bodyPr/>
          <a:lstStyle/>
          <a:p>
            <a:pPr algn="r" eaLnBrk="1" hangingPunct="1"/>
            <a:r>
              <a:rPr lang="en-US" sz="2400" b="1" u="sng" dirty="0">
                <a:solidFill>
                  <a:srgbClr val="FFC000"/>
                </a:solidFill>
                <a:effectLst/>
                <a:latin typeface="Arial"/>
                <a:ea typeface="+mj-ea"/>
                <a:cs typeface="Times New Roman"/>
              </a:rPr>
              <a:t>Understanding the Godhead</a:t>
            </a:r>
            <a:endParaRPr lang="en-US" sz="2400" b="1" u="sng" dirty="0">
              <a:solidFill>
                <a:srgbClr val="FFC000"/>
              </a:solidFill>
              <a:cs typeface="Times New Roman" pitchFamily="18" charset="0"/>
            </a:endParaRPr>
          </a:p>
        </p:txBody>
      </p:sp>
      <p:sp>
        <p:nvSpPr>
          <p:cNvPr id="14339" name="Footer Placeholder 4"/>
          <p:cNvSpPr>
            <a:spLocks noGrp="1"/>
          </p:cNvSpPr>
          <p:nvPr>
            <p:ph type="ftr" sz="quarter" idx="11"/>
          </p:nvPr>
        </p:nvSpPr>
        <p:spPr>
          <a:xfrm>
            <a:off x="-7373" y="6515100"/>
            <a:ext cx="2598173"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Understanding The Godhead </a:t>
            </a:r>
          </a:p>
        </p:txBody>
      </p:sp>
      <p:pic>
        <p:nvPicPr>
          <p:cNvPr id="1026" name="Picture 2" descr="http://www.godandscience.org/images/trinity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426" y="685921"/>
            <a:ext cx="3969774" cy="380895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a:extLst>
              <a:ext uri="{FF2B5EF4-FFF2-40B4-BE49-F238E27FC236}">
                <a16:creationId xmlns:a16="http://schemas.microsoft.com/office/drawing/2014/main" id="{34CC9A41-DCD9-4F24-ABBF-7A3D794B7263}"/>
              </a:ext>
            </a:extLst>
          </p:cNvPr>
          <p:cNvSpPr txBox="1">
            <a:spLocks noChangeArrowheads="1"/>
          </p:cNvSpPr>
          <p:nvPr/>
        </p:nvSpPr>
        <p:spPr bwMode="auto">
          <a:xfrm>
            <a:off x="-7374" y="4673989"/>
            <a:ext cx="9151373" cy="830997"/>
          </a:xfrm>
          <a:prstGeom prst="rect">
            <a:avLst/>
          </a:prstGeom>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lvl="0" eaLnBrk="1" hangingPunct="1"/>
            <a:r>
              <a:rPr lang="en-US" dirty="0"/>
              <a:t>There is one GOD, but He is revealed to man in three</a:t>
            </a:r>
          </a:p>
          <a:p>
            <a:pPr lvl="0" eaLnBrk="1" hangingPunct="1"/>
            <a:r>
              <a:rPr lang="en-US" dirty="0"/>
              <a:t>persons of the Godhead!</a:t>
            </a:r>
            <a:endParaRPr kumimoji="0" lang="en-US" sz="2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952053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8" name="Text Box 24"/>
          <p:cNvSpPr txBox="1">
            <a:spLocks noChangeArrowheads="1"/>
          </p:cNvSpPr>
          <p:nvPr/>
        </p:nvSpPr>
        <p:spPr bwMode="auto">
          <a:xfrm>
            <a:off x="2134652" y="-4465"/>
            <a:ext cx="5181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i="1" dirty="0">
                <a:ea typeface="Tahoma" panose="020B0604030504040204" pitchFamily="34" charset="0"/>
                <a:cs typeface="Tahoma" panose="020B0604030504040204" pitchFamily="34" charset="0"/>
              </a:rPr>
              <a:t>Jn. 20:17; I Pet. 1:3; I Jn. 1:3; II Jn. 3</a:t>
            </a:r>
          </a:p>
        </p:txBody>
      </p:sp>
      <p:sp>
        <p:nvSpPr>
          <p:cNvPr id="16409" name="Text Box 25"/>
          <p:cNvSpPr txBox="1">
            <a:spLocks noChangeArrowheads="1"/>
          </p:cNvSpPr>
          <p:nvPr/>
        </p:nvSpPr>
        <p:spPr bwMode="auto">
          <a:xfrm>
            <a:off x="24581" y="3501636"/>
            <a:ext cx="228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i="1" dirty="0">
                <a:ea typeface="Tahoma" panose="020B0604030504040204" pitchFamily="34" charset="0"/>
                <a:cs typeface="Tahoma" panose="020B0604030504040204" pitchFamily="34" charset="0"/>
              </a:rPr>
              <a:t>Jn. 14:16-17, 26</a:t>
            </a:r>
          </a:p>
          <a:p>
            <a:pPr algn="ctr"/>
            <a:r>
              <a:rPr lang="en-US" altLang="en-US" sz="2000" i="1" dirty="0">
                <a:ea typeface="Tahoma" panose="020B0604030504040204" pitchFamily="34" charset="0"/>
                <a:cs typeface="Tahoma" panose="020B0604030504040204" pitchFamily="34" charset="0"/>
              </a:rPr>
              <a:t>Rom. 8:16, 26</a:t>
            </a:r>
          </a:p>
        </p:txBody>
      </p:sp>
      <p:sp>
        <p:nvSpPr>
          <p:cNvPr id="16410" name="Text Box 26"/>
          <p:cNvSpPr txBox="1">
            <a:spLocks noChangeArrowheads="1"/>
          </p:cNvSpPr>
          <p:nvPr/>
        </p:nvSpPr>
        <p:spPr bwMode="auto">
          <a:xfrm>
            <a:off x="6549092" y="3439302"/>
            <a:ext cx="2133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i="1" dirty="0">
                <a:ea typeface="Tahoma" panose="020B0604030504040204" pitchFamily="34" charset="0"/>
                <a:cs typeface="Tahoma" panose="020B0604030504040204" pitchFamily="34" charset="0"/>
              </a:rPr>
              <a:t>Jn. 15:26;</a:t>
            </a:r>
          </a:p>
          <a:p>
            <a:pPr algn="ctr"/>
            <a:r>
              <a:rPr lang="en-US" altLang="en-US" sz="2000" i="1" dirty="0">
                <a:ea typeface="Tahoma" panose="020B0604030504040204" pitchFamily="34" charset="0"/>
                <a:cs typeface="Tahoma" panose="020B0604030504040204" pitchFamily="34" charset="0"/>
              </a:rPr>
              <a:t>Acts 10:38</a:t>
            </a:r>
          </a:p>
        </p:txBody>
      </p:sp>
      <p:sp>
        <p:nvSpPr>
          <p:cNvPr id="16411" name="Text Box 27"/>
          <p:cNvSpPr txBox="1">
            <a:spLocks noChangeArrowheads="1"/>
          </p:cNvSpPr>
          <p:nvPr/>
        </p:nvSpPr>
        <p:spPr bwMode="auto">
          <a:xfrm>
            <a:off x="2223494" y="863600"/>
            <a:ext cx="20437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000" i="1" dirty="0">
                <a:solidFill>
                  <a:srgbClr val="66FFFF"/>
                </a:solidFill>
                <a:ea typeface="Tahoma" panose="020B0604030504040204" pitchFamily="34" charset="0"/>
                <a:cs typeface="Tahoma" panose="020B0604030504040204" pitchFamily="34" charset="0"/>
              </a:rPr>
              <a:t>Jn. 3:16; 8:42;</a:t>
            </a:r>
          </a:p>
          <a:p>
            <a:pPr algn="l"/>
            <a:r>
              <a:rPr lang="en-US" altLang="en-US" sz="2000" i="1" dirty="0">
                <a:solidFill>
                  <a:srgbClr val="66FFFF"/>
                </a:solidFill>
                <a:ea typeface="Tahoma" panose="020B0604030504040204" pitchFamily="34" charset="0"/>
                <a:cs typeface="Tahoma" panose="020B0604030504040204" pitchFamily="34" charset="0"/>
              </a:rPr>
              <a:t>Mt. 6:9</a:t>
            </a:r>
          </a:p>
        </p:txBody>
      </p:sp>
      <p:sp>
        <p:nvSpPr>
          <p:cNvPr id="16412" name="Text Box 28"/>
          <p:cNvSpPr txBox="1">
            <a:spLocks noChangeArrowheads="1"/>
          </p:cNvSpPr>
          <p:nvPr/>
        </p:nvSpPr>
        <p:spPr bwMode="auto">
          <a:xfrm>
            <a:off x="4419600" y="787568"/>
            <a:ext cx="28857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i="1" dirty="0">
                <a:solidFill>
                  <a:srgbClr val="66FFFF"/>
                </a:solidFill>
                <a:ea typeface="Tahoma" panose="020B0604030504040204" pitchFamily="34" charset="0"/>
                <a:cs typeface="Tahoma" panose="020B0604030504040204" pitchFamily="34" charset="0"/>
              </a:rPr>
              <a:t>Jn. 1:1,14; Heb. 1:8</a:t>
            </a:r>
          </a:p>
          <a:p>
            <a:r>
              <a:rPr lang="en-US" altLang="en-US" sz="2000" i="1" dirty="0">
                <a:solidFill>
                  <a:srgbClr val="66FFFF"/>
                </a:solidFill>
                <a:ea typeface="Tahoma" panose="020B0604030504040204" pitchFamily="34" charset="0"/>
                <a:cs typeface="Tahoma" panose="020B0604030504040204" pitchFamily="34" charset="0"/>
              </a:rPr>
              <a:t>Titus 2:13; Jn. 8:58;</a:t>
            </a:r>
          </a:p>
          <a:p>
            <a:r>
              <a:rPr lang="en-US" altLang="en-US" sz="2000" i="1" dirty="0">
                <a:solidFill>
                  <a:srgbClr val="66FFFF"/>
                </a:solidFill>
                <a:ea typeface="Tahoma" panose="020B0604030504040204" pitchFamily="34" charset="0"/>
                <a:cs typeface="Tahoma" panose="020B0604030504040204" pitchFamily="34" charset="0"/>
              </a:rPr>
              <a:t>Mt. 16:16</a:t>
            </a:r>
          </a:p>
        </p:txBody>
      </p:sp>
      <p:sp>
        <p:nvSpPr>
          <p:cNvPr id="16413" name="Text Box 29"/>
          <p:cNvSpPr txBox="1">
            <a:spLocks noChangeArrowheads="1"/>
          </p:cNvSpPr>
          <p:nvPr/>
        </p:nvSpPr>
        <p:spPr bwMode="auto">
          <a:xfrm>
            <a:off x="4572000" y="4065656"/>
            <a:ext cx="99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i="1" dirty="0">
                <a:solidFill>
                  <a:srgbClr val="66FFFF"/>
                </a:solidFill>
                <a:ea typeface="Tahoma" panose="020B0604030504040204" pitchFamily="34" charset="0"/>
                <a:cs typeface="Tahoma" panose="020B0604030504040204" pitchFamily="34" charset="0"/>
              </a:rPr>
              <a:t>Acts</a:t>
            </a:r>
          </a:p>
          <a:p>
            <a:pPr algn="ctr"/>
            <a:r>
              <a:rPr lang="en-US" altLang="en-US" sz="2000" i="1" dirty="0">
                <a:solidFill>
                  <a:srgbClr val="66FFFF"/>
                </a:solidFill>
                <a:ea typeface="Tahoma" panose="020B0604030504040204" pitchFamily="34" charset="0"/>
                <a:cs typeface="Tahoma" panose="020B0604030504040204" pitchFamily="34" charset="0"/>
              </a:rPr>
              <a:t>5:1-4</a:t>
            </a:r>
          </a:p>
        </p:txBody>
      </p:sp>
      <p:sp>
        <p:nvSpPr>
          <p:cNvPr id="16414" name="Oval 30"/>
          <p:cNvSpPr>
            <a:spLocks noChangeArrowheads="1"/>
          </p:cNvSpPr>
          <p:nvPr/>
        </p:nvSpPr>
        <p:spPr bwMode="auto">
          <a:xfrm>
            <a:off x="152400" y="152400"/>
            <a:ext cx="1447800" cy="1524000"/>
          </a:xfrm>
          <a:prstGeom prst="ellipse">
            <a:avLst/>
          </a:prstGeom>
          <a:solidFill>
            <a:srgbClr val="FF0000"/>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5" name="Oval 31"/>
          <p:cNvSpPr>
            <a:spLocks noChangeArrowheads="1"/>
          </p:cNvSpPr>
          <p:nvPr/>
        </p:nvSpPr>
        <p:spPr bwMode="auto">
          <a:xfrm>
            <a:off x="7543800" y="152400"/>
            <a:ext cx="1447800" cy="1524000"/>
          </a:xfrm>
          <a:prstGeom prst="ellipse">
            <a:avLst/>
          </a:prstGeom>
          <a:solidFill>
            <a:srgbClr val="006600"/>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6" name="Oval 32"/>
          <p:cNvSpPr>
            <a:spLocks noChangeArrowheads="1"/>
          </p:cNvSpPr>
          <p:nvPr/>
        </p:nvSpPr>
        <p:spPr bwMode="auto">
          <a:xfrm>
            <a:off x="3657600" y="5257800"/>
            <a:ext cx="1447800" cy="1524000"/>
          </a:xfrm>
          <a:prstGeom prst="ellipse">
            <a:avLst/>
          </a:prstGeom>
          <a:solidFill>
            <a:schemeClr val="accent2"/>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7" name="Line 33"/>
          <p:cNvSpPr>
            <a:spLocks noChangeShapeType="1"/>
          </p:cNvSpPr>
          <p:nvPr/>
        </p:nvSpPr>
        <p:spPr bwMode="auto">
          <a:xfrm flipV="1">
            <a:off x="4953000" y="1524000"/>
            <a:ext cx="2819400" cy="39624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8" name="Line 34"/>
          <p:cNvSpPr>
            <a:spLocks noChangeShapeType="1"/>
          </p:cNvSpPr>
          <p:nvPr/>
        </p:nvSpPr>
        <p:spPr bwMode="auto">
          <a:xfrm>
            <a:off x="1600200" y="685800"/>
            <a:ext cx="5943600"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9" name="Line 35"/>
          <p:cNvSpPr>
            <a:spLocks noChangeShapeType="1"/>
          </p:cNvSpPr>
          <p:nvPr/>
        </p:nvSpPr>
        <p:spPr bwMode="auto">
          <a:xfrm>
            <a:off x="1295400" y="1600200"/>
            <a:ext cx="2514600" cy="38862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0" name="Oval 36"/>
          <p:cNvSpPr>
            <a:spLocks noChangeArrowheads="1"/>
          </p:cNvSpPr>
          <p:nvPr/>
        </p:nvSpPr>
        <p:spPr bwMode="auto">
          <a:xfrm>
            <a:off x="3657600" y="2667000"/>
            <a:ext cx="1447800" cy="1524000"/>
          </a:xfrm>
          <a:prstGeom prst="ellipse">
            <a:avLst/>
          </a:prstGeom>
          <a:solidFill>
            <a:srgbClr val="FFFF00"/>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00"/>
              </a:solidFill>
            </a:endParaRPr>
          </a:p>
        </p:txBody>
      </p:sp>
      <p:sp>
        <p:nvSpPr>
          <p:cNvPr id="16421" name="Line 37"/>
          <p:cNvSpPr>
            <a:spLocks noChangeShapeType="1"/>
          </p:cNvSpPr>
          <p:nvPr/>
        </p:nvSpPr>
        <p:spPr bwMode="auto">
          <a:xfrm>
            <a:off x="4419600" y="4191000"/>
            <a:ext cx="0" cy="106680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2" name="Line 38"/>
          <p:cNvSpPr>
            <a:spLocks noChangeShapeType="1"/>
          </p:cNvSpPr>
          <p:nvPr/>
        </p:nvSpPr>
        <p:spPr bwMode="auto">
          <a:xfrm flipH="1">
            <a:off x="4953000" y="1143000"/>
            <a:ext cx="2590800" cy="175260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3" name="Line 39"/>
          <p:cNvSpPr>
            <a:spLocks noChangeShapeType="1"/>
          </p:cNvSpPr>
          <p:nvPr/>
        </p:nvSpPr>
        <p:spPr bwMode="auto">
          <a:xfrm flipH="1" flipV="1">
            <a:off x="1524000" y="1295400"/>
            <a:ext cx="2286000" cy="160020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4" name="WordArt 40"/>
          <p:cNvSpPr>
            <a:spLocks noChangeArrowheads="1" noChangeShapeType="1" noTextEdit="1"/>
          </p:cNvSpPr>
          <p:nvPr/>
        </p:nvSpPr>
        <p:spPr bwMode="auto">
          <a:xfrm>
            <a:off x="304800" y="590550"/>
            <a:ext cx="1143000" cy="476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00"/>
                </a:solidFill>
                <a:latin typeface="Souvenir Lt BT"/>
              </a:rPr>
              <a:t>Father</a:t>
            </a:r>
          </a:p>
        </p:txBody>
      </p:sp>
      <p:sp>
        <p:nvSpPr>
          <p:cNvPr id="16425" name="WordArt 41"/>
          <p:cNvSpPr>
            <a:spLocks noChangeArrowheads="1" noChangeShapeType="1" noTextEdit="1"/>
          </p:cNvSpPr>
          <p:nvPr/>
        </p:nvSpPr>
        <p:spPr bwMode="auto">
          <a:xfrm>
            <a:off x="7696200" y="609600"/>
            <a:ext cx="1143000" cy="476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00"/>
                </a:solidFill>
                <a:latin typeface="Souvenir Lt BT"/>
              </a:rPr>
              <a:t>Son</a:t>
            </a:r>
          </a:p>
        </p:txBody>
      </p:sp>
      <p:sp>
        <p:nvSpPr>
          <p:cNvPr id="16426" name="WordArt 42"/>
          <p:cNvSpPr>
            <a:spLocks noChangeArrowheads="1" noChangeShapeType="1" noTextEdit="1"/>
          </p:cNvSpPr>
          <p:nvPr/>
        </p:nvSpPr>
        <p:spPr bwMode="auto">
          <a:xfrm>
            <a:off x="3810000" y="5562600"/>
            <a:ext cx="1143000" cy="914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latin typeface="Souvenir Lt BT"/>
              </a:rPr>
              <a:t>Holy</a:t>
            </a:r>
          </a:p>
          <a:p>
            <a:pPr algn="ctr"/>
            <a:r>
              <a:rPr lang="en-US" sz="3600" b="1" kern="10" dirty="0">
                <a:ln w="9525">
                  <a:solidFill>
                    <a:srgbClr val="000000"/>
                  </a:solidFill>
                  <a:round/>
                  <a:headEnd/>
                  <a:tailEnd/>
                </a:ln>
                <a:solidFill>
                  <a:srgbClr val="FFFF00"/>
                </a:solidFill>
                <a:latin typeface="Souvenir Lt BT"/>
              </a:rPr>
              <a:t>Spirit</a:t>
            </a:r>
          </a:p>
        </p:txBody>
      </p:sp>
      <p:sp>
        <p:nvSpPr>
          <p:cNvPr id="16427" name="WordArt 43"/>
          <p:cNvSpPr>
            <a:spLocks noChangeArrowheads="1" noChangeShapeType="1" noTextEdit="1"/>
          </p:cNvSpPr>
          <p:nvPr/>
        </p:nvSpPr>
        <p:spPr bwMode="auto">
          <a:xfrm>
            <a:off x="3810000" y="3124200"/>
            <a:ext cx="1143000" cy="476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a:ln w="9525">
                  <a:solidFill>
                    <a:srgbClr val="000000"/>
                  </a:solidFill>
                  <a:round/>
                  <a:headEnd/>
                  <a:tailEnd/>
                </a:ln>
                <a:latin typeface="Souvenir Lt BT"/>
              </a:rPr>
              <a:t>God</a:t>
            </a:r>
          </a:p>
        </p:txBody>
      </p:sp>
      <p:sp>
        <p:nvSpPr>
          <p:cNvPr id="16428" name="Text Box 44"/>
          <p:cNvSpPr txBox="1">
            <a:spLocks noChangeArrowheads="1"/>
          </p:cNvSpPr>
          <p:nvPr/>
        </p:nvSpPr>
        <p:spPr bwMode="auto">
          <a:xfrm rot="-24862090">
            <a:off x="5676901" y="3492500"/>
            <a:ext cx="1143000" cy="40640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dirty="0">
                <a:solidFill>
                  <a:srgbClr val="00000C"/>
                </a:solidFill>
                <a:latin typeface="Souvenir Lt BT" pitchFamily="18" charset="0"/>
              </a:rPr>
              <a:t>IS NOT</a:t>
            </a:r>
          </a:p>
        </p:txBody>
      </p:sp>
      <p:sp>
        <p:nvSpPr>
          <p:cNvPr id="16429" name="Text Box 45"/>
          <p:cNvSpPr txBox="1">
            <a:spLocks noChangeArrowheads="1"/>
          </p:cNvSpPr>
          <p:nvPr/>
        </p:nvSpPr>
        <p:spPr bwMode="auto">
          <a:xfrm rot="-39778770">
            <a:off x="2044700" y="3416300"/>
            <a:ext cx="1143000" cy="40640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dirty="0">
                <a:solidFill>
                  <a:srgbClr val="00000C"/>
                </a:solidFill>
                <a:latin typeface="Souvenir Lt BT" pitchFamily="18" charset="0"/>
              </a:rPr>
              <a:t>IS NOT</a:t>
            </a:r>
          </a:p>
        </p:txBody>
      </p:sp>
      <p:sp>
        <p:nvSpPr>
          <p:cNvPr id="16430" name="Text Box 46"/>
          <p:cNvSpPr txBox="1">
            <a:spLocks noChangeArrowheads="1"/>
          </p:cNvSpPr>
          <p:nvPr/>
        </p:nvSpPr>
        <p:spPr bwMode="auto">
          <a:xfrm>
            <a:off x="3810000" y="457200"/>
            <a:ext cx="1143000" cy="40640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dirty="0">
                <a:solidFill>
                  <a:srgbClr val="00000C"/>
                </a:solidFill>
                <a:latin typeface="Souvenir Lt BT" pitchFamily="18" charset="0"/>
              </a:rPr>
              <a:t>IS NOT</a:t>
            </a:r>
          </a:p>
        </p:txBody>
      </p:sp>
      <p:sp>
        <p:nvSpPr>
          <p:cNvPr id="16431" name="Text Box 47"/>
          <p:cNvSpPr txBox="1">
            <a:spLocks noChangeArrowheads="1"/>
          </p:cNvSpPr>
          <p:nvPr/>
        </p:nvSpPr>
        <p:spPr bwMode="auto">
          <a:xfrm rot="-45316685">
            <a:off x="5867400" y="1819275"/>
            <a:ext cx="577850"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latin typeface="Souvenir Lt BT" pitchFamily="18" charset="0"/>
              </a:rPr>
              <a:t>IS</a:t>
            </a:r>
          </a:p>
        </p:txBody>
      </p:sp>
      <p:sp>
        <p:nvSpPr>
          <p:cNvPr id="16432" name="Text Box 48"/>
          <p:cNvSpPr txBox="1">
            <a:spLocks noChangeArrowheads="1"/>
          </p:cNvSpPr>
          <p:nvPr/>
        </p:nvSpPr>
        <p:spPr bwMode="auto">
          <a:xfrm rot="-41043849">
            <a:off x="2317750" y="1828800"/>
            <a:ext cx="577850"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latin typeface="Souvenir Lt BT" pitchFamily="18" charset="0"/>
              </a:rPr>
              <a:t>IS</a:t>
            </a:r>
          </a:p>
        </p:txBody>
      </p:sp>
      <p:sp>
        <p:nvSpPr>
          <p:cNvPr id="16433" name="Text Box 49"/>
          <p:cNvSpPr txBox="1">
            <a:spLocks noChangeArrowheads="1"/>
          </p:cNvSpPr>
          <p:nvPr/>
        </p:nvSpPr>
        <p:spPr bwMode="auto">
          <a:xfrm rot="5400000">
            <a:off x="4110038" y="4491037"/>
            <a:ext cx="609600"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latin typeface="Souvenir Lt BT" pitchFamily="18" charset="0"/>
              </a:rPr>
              <a:t>IS</a:t>
            </a:r>
          </a:p>
        </p:txBody>
      </p:sp>
      <p:sp>
        <p:nvSpPr>
          <p:cNvPr id="2" name="Title 1"/>
          <p:cNvSpPr>
            <a:spLocks noGrp="1"/>
          </p:cNvSpPr>
          <p:nvPr>
            <p:ph type="title" idx="4294967295"/>
          </p:nvPr>
        </p:nvSpPr>
        <p:spPr>
          <a:xfrm>
            <a:off x="5472881" y="5562600"/>
            <a:ext cx="3664974" cy="1295400"/>
          </a:xfrm>
        </p:spPr>
        <p:txBody>
          <a:bodyPr/>
          <a:lstStyle/>
          <a:p>
            <a:pPr rtl="0" eaLnBrk="1" fontAlgn="base" hangingPunct="1"/>
            <a:r>
              <a:rPr lang="en-US" sz="2400" b="1" u="sng" dirty="0">
                <a:solidFill>
                  <a:srgbClr val="FFC000"/>
                </a:solidFill>
                <a:effectLst/>
                <a:latin typeface="+mn-lt"/>
                <a:ea typeface="+mn-ea"/>
                <a:cs typeface="Times New Roman"/>
              </a:rPr>
              <a:t>God: </a:t>
            </a:r>
            <a:br>
              <a:rPr lang="en-US" sz="2400" b="1" u="sng" dirty="0">
                <a:solidFill>
                  <a:srgbClr val="FFC000"/>
                </a:solidFill>
                <a:effectLst/>
                <a:latin typeface="+mn-lt"/>
                <a:ea typeface="+mn-ea"/>
                <a:cs typeface="Times New Roman"/>
              </a:rPr>
            </a:br>
            <a:r>
              <a:rPr lang="en-US" sz="2400" b="1" u="sng" dirty="0">
                <a:solidFill>
                  <a:srgbClr val="FFC000"/>
                </a:solidFill>
                <a:effectLst/>
                <a:latin typeface="+mn-lt"/>
                <a:ea typeface="+mn-ea"/>
                <a:cs typeface="Times New Roman"/>
              </a:rPr>
              <a:t>The Father, The Son, The Holy Spirit</a:t>
            </a:r>
            <a:endParaRPr lang="en-US" dirty="0"/>
          </a:p>
        </p:txBody>
      </p:sp>
      <p:sp>
        <p:nvSpPr>
          <p:cNvPr id="30" name="Footer Placeholder 4"/>
          <p:cNvSpPr>
            <a:spLocks noGrp="1"/>
          </p:cNvSpPr>
          <p:nvPr>
            <p:ph type="ftr" sz="quarter" idx="11"/>
          </p:nvPr>
        </p:nvSpPr>
        <p:spPr>
          <a:xfrm>
            <a:off x="-7372" y="6515100"/>
            <a:ext cx="2514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Understanding The Godhead </a:t>
            </a:r>
          </a:p>
        </p:txBody>
      </p:sp>
    </p:spTree>
    <p:extLst>
      <p:ext uri="{BB962C8B-B14F-4D97-AF65-F5344CB8AC3E}">
        <p14:creationId xmlns:p14="http://schemas.microsoft.com/office/powerpoint/2010/main" val="728565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414"/>
                                        </p:tgtEl>
                                        <p:attrNameLst>
                                          <p:attrName>style.visibility</p:attrName>
                                        </p:attrNameLst>
                                      </p:cBhvr>
                                      <p:to>
                                        <p:strVal val="visible"/>
                                      </p:to>
                                    </p:set>
                                    <p:anim calcmode="lin" valueType="num">
                                      <p:cBhvr>
                                        <p:cTn id="7" dur="500" fill="hold"/>
                                        <p:tgtEl>
                                          <p:spTgt spid="16414"/>
                                        </p:tgtEl>
                                        <p:attrNameLst>
                                          <p:attrName>ppt_w</p:attrName>
                                        </p:attrNameLst>
                                      </p:cBhvr>
                                      <p:tavLst>
                                        <p:tav tm="0">
                                          <p:val>
                                            <p:fltVal val="0"/>
                                          </p:val>
                                        </p:tav>
                                        <p:tav tm="100000">
                                          <p:val>
                                            <p:strVal val="#ppt_w"/>
                                          </p:val>
                                        </p:tav>
                                      </p:tavLst>
                                    </p:anim>
                                    <p:anim calcmode="lin" valueType="num">
                                      <p:cBhvr>
                                        <p:cTn id="8" dur="500" fill="hold"/>
                                        <p:tgtEl>
                                          <p:spTgt spid="1641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6424"/>
                                        </p:tgtEl>
                                        <p:attrNameLst>
                                          <p:attrName>style.visibility</p:attrName>
                                        </p:attrNameLst>
                                      </p:cBhvr>
                                      <p:to>
                                        <p:strVal val="visible"/>
                                      </p:to>
                                    </p:set>
                                    <p:anim calcmode="lin" valueType="num">
                                      <p:cBhvr>
                                        <p:cTn id="11" dur="500" fill="hold"/>
                                        <p:tgtEl>
                                          <p:spTgt spid="16424"/>
                                        </p:tgtEl>
                                        <p:attrNameLst>
                                          <p:attrName>ppt_w</p:attrName>
                                        </p:attrNameLst>
                                      </p:cBhvr>
                                      <p:tavLst>
                                        <p:tav tm="0">
                                          <p:val>
                                            <p:fltVal val="0"/>
                                          </p:val>
                                        </p:tav>
                                        <p:tav tm="100000">
                                          <p:val>
                                            <p:strVal val="#ppt_w"/>
                                          </p:val>
                                        </p:tav>
                                      </p:tavLst>
                                    </p:anim>
                                    <p:anim calcmode="lin" valueType="num">
                                      <p:cBhvr>
                                        <p:cTn id="12" dur="500" fill="hold"/>
                                        <p:tgtEl>
                                          <p:spTgt spid="1642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6418"/>
                                        </p:tgtEl>
                                        <p:attrNameLst>
                                          <p:attrName>style.visibility</p:attrName>
                                        </p:attrNameLst>
                                      </p:cBhvr>
                                      <p:to>
                                        <p:strVal val="visible"/>
                                      </p:to>
                                    </p:set>
                                    <p:anim calcmode="lin" valueType="num">
                                      <p:cBhvr>
                                        <p:cTn id="15" dur="500" fill="hold"/>
                                        <p:tgtEl>
                                          <p:spTgt spid="16418"/>
                                        </p:tgtEl>
                                        <p:attrNameLst>
                                          <p:attrName>ppt_w</p:attrName>
                                        </p:attrNameLst>
                                      </p:cBhvr>
                                      <p:tavLst>
                                        <p:tav tm="0">
                                          <p:val>
                                            <p:fltVal val="0"/>
                                          </p:val>
                                        </p:tav>
                                        <p:tav tm="100000">
                                          <p:val>
                                            <p:strVal val="#ppt_w"/>
                                          </p:val>
                                        </p:tav>
                                      </p:tavLst>
                                    </p:anim>
                                    <p:anim calcmode="lin" valueType="num">
                                      <p:cBhvr>
                                        <p:cTn id="16" dur="500" fill="hold"/>
                                        <p:tgtEl>
                                          <p:spTgt spid="16418"/>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6430"/>
                                        </p:tgtEl>
                                        <p:attrNameLst>
                                          <p:attrName>style.visibility</p:attrName>
                                        </p:attrNameLst>
                                      </p:cBhvr>
                                      <p:to>
                                        <p:strVal val="visible"/>
                                      </p:to>
                                    </p:set>
                                  </p:childTnLst>
                                </p:cTn>
                              </p:par>
                              <p:par>
                                <p:cTn id="20" presetID="23" presetClass="entr" presetSubtype="16" fill="hold" grpId="0" nodeType="withEffect">
                                  <p:stCondLst>
                                    <p:cond delay="0"/>
                                  </p:stCondLst>
                                  <p:childTnLst>
                                    <p:set>
                                      <p:cBhvr>
                                        <p:cTn id="21" dur="1" fill="hold">
                                          <p:stCondLst>
                                            <p:cond delay="0"/>
                                          </p:stCondLst>
                                        </p:cTn>
                                        <p:tgtEl>
                                          <p:spTgt spid="16425"/>
                                        </p:tgtEl>
                                        <p:attrNameLst>
                                          <p:attrName>style.visibility</p:attrName>
                                        </p:attrNameLst>
                                      </p:cBhvr>
                                      <p:to>
                                        <p:strVal val="visible"/>
                                      </p:to>
                                    </p:set>
                                    <p:anim calcmode="lin" valueType="num">
                                      <p:cBhvr>
                                        <p:cTn id="22" dur="500" fill="hold"/>
                                        <p:tgtEl>
                                          <p:spTgt spid="16425"/>
                                        </p:tgtEl>
                                        <p:attrNameLst>
                                          <p:attrName>ppt_w</p:attrName>
                                        </p:attrNameLst>
                                      </p:cBhvr>
                                      <p:tavLst>
                                        <p:tav tm="0">
                                          <p:val>
                                            <p:fltVal val="0"/>
                                          </p:val>
                                        </p:tav>
                                        <p:tav tm="100000">
                                          <p:val>
                                            <p:strVal val="#ppt_w"/>
                                          </p:val>
                                        </p:tav>
                                      </p:tavLst>
                                    </p:anim>
                                    <p:anim calcmode="lin" valueType="num">
                                      <p:cBhvr>
                                        <p:cTn id="23" dur="500" fill="hold"/>
                                        <p:tgtEl>
                                          <p:spTgt spid="16425"/>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16415"/>
                                        </p:tgtEl>
                                        <p:attrNameLst>
                                          <p:attrName>style.visibility</p:attrName>
                                        </p:attrNameLst>
                                      </p:cBhvr>
                                      <p:to>
                                        <p:strVal val="visible"/>
                                      </p:to>
                                    </p:set>
                                    <p:anim calcmode="lin" valueType="num">
                                      <p:cBhvr>
                                        <p:cTn id="26" dur="500" fill="hold"/>
                                        <p:tgtEl>
                                          <p:spTgt spid="16415"/>
                                        </p:tgtEl>
                                        <p:attrNameLst>
                                          <p:attrName>ppt_w</p:attrName>
                                        </p:attrNameLst>
                                      </p:cBhvr>
                                      <p:tavLst>
                                        <p:tav tm="0">
                                          <p:val>
                                            <p:fltVal val="0"/>
                                          </p:val>
                                        </p:tav>
                                        <p:tav tm="100000">
                                          <p:val>
                                            <p:strVal val="#ppt_w"/>
                                          </p:val>
                                        </p:tav>
                                      </p:tavLst>
                                    </p:anim>
                                    <p:anim calcmode="lin" valueType="num">
                                      <p:cBhvr>
                                        <p:cTn id="27" dur="500" fill="hold"/>
                                        <p:tgtEl>
                                          <p:spTgt spid="16415"/>
                                        </p:tgtEl>
                                        <p:attrNameLst>
                                          <p:attrName>ppt_h</p:attrName>
                                        </p:attrNameLst>
                                      </p:cBhvr>
                                      <p:tavLst>
                                        <p:tav tm="0">
                                          <p:val>
                                            <p:fltVal val="0"/>
                                          </p:val>
                                        </p:tav>
                                        <p:tav tm="100000">
                                          <p:val>
                                            <p:strVal val="#ppt_h"/>
                                          </p:val>
                                        </p:tav>
                                      </p:tavLst>
                                    </p:anim>
                                  </p:childTnLst>
                                </p:cTn>
                              </p:par>
                            </p:childTnLst>
                          </p:cTn>
                        </p:par>
                        <p:par>
                          <p:cTn id="28" fill="hold" nodeType="afterGroup">
                            <p:stCondLst>
                              <p:cond delay="1000"/>
                            </p:stCondLst>
                            <p:childTnLst>
                              <p:par>
                                <p:cTn id="29" presetID="15" presetClass="entr" presetSubtype="0" fill="hold" grpId="0" nodeType="afterEffect">
                                  <p:stCondLst>
                                    <p:cond delay="0"/>
                                  </p:stCondLst>
                                  <p:childTnLst>
                                    <p:set>
                                      <p:cBhvr>
                                        <p:cTn id="30" dur="1" fill="hold">
                                          <p:stCondLst>
                                            <p:cond delay="0"/>
                                          </p:stCondLst>
                                        </p:cTn>
                                        <p:tgtEl>
                                          <p:spTgt spid="16408"/>
                                        </p:tgtEl>
                                        <p:attrNameLst>
                                          <p:attrName>style.visibility</p:attrName>
                                        </p:attrNameLst>
                                      </p:cBhvr>
                                      <p:to>
                                        <p:strVal val="visible"/>
                                      </p:to>
                                    </p:set>
                                    <p:anim calcmode="lin" valueType="num">
                                      <p:cBhvr>
                                        <p:cTn id="31" dur="1000" fill="hold"/>
                                        <p:tgtEl>
                                          <p:spTgt spid="16408"/>
                                        </p:tgtEl>
                                        <p:attrNameLst>
                                          <p:attrName>ppt_w</p:attrName>
                                        </p:attrNameLst>
                                      </p:cBhvr>
                                      <p:tavLst>
                                        <p:tav tm="0">
                                          <p:val>
                                            <p:fltVal val="0"/>
                                          </p:val>
                                        </p:tav>
                                        <p:tav tm="100000">
                                          <p:val>
                                            <p:strVal val="#ppt_w"/>
                                          </p:val>
                                        </p:tav>
                                      </p:tavLst>
                                    </p:anim>
                                    <p:anim calcmode="lin" valueType="num">
                                      <p:cBhvr>
                                        <p:cTn id="32" dur="1000" fill="hold"/>
                                        <p:tgtEl>
                                          <p:spTgt spid="16408"/>
                                        </p:tgtEl>
                                        <p:attrNameLst>
                                          <p:attrName>ppt_h</p:attrName>
                                        </p:attrNameLst>
                                      </p:cBhvr>
                                      <p:tavLst>
                                        <p:tav tm="0">
                                          <p:val>
                                            <p:fltVal val="0"/>
                                          </p:val>
                                        </p:tav>
                                        <p:tav tm="100000">
                                          <p:val>
                                            <p:strVal val="#ppt_h"/>
                                          </p:val>
                                        </p:tav>
                                      </p:tavLst>
                                    </p:anim>
                                    <p:anim calcmode="lin" valueType="num">
                                      <p:cBhvr>
                                        <p:cTn id="33" dur="1000" fill="hold"/>
                                        <p:tgtEl>
                                          <p:spTgt spid="1640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64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6416"/>
                                        </p:tgtEl>
                                        <p:attrNameLst>
                                          <p:attrName>style.visibility</p:attrName>
                                        </p:attrNameLst>
                                      </p:cBhvr>
                                      <p:to>
                                        <p:strVal val="visible"/>
                                      </p:to>
                                    </p:set>
                                    <p:anim calcmode="lin" valueType="num">
                                      <p:cBhvr>
                                        <p:cTn id="39" dur="500" fill="hold"/>
                                        <p:tgtEl>
                                          <p:spTgt spid="16416"/>
                                        </p:tgtEl>
                                        <p:attrNameLst>
                                          <p:attrName>ppt_w</p:attrName>
                                        </p:attrNameLst>
                                      </p:cBhvr>
                                      <p:tavLst>
                                        <p:tav tm="0">
                                          <p:val>
                                            <p:fltVal val="0"/>
                                          </p:val>
                                        </p:tav>
                                        <p:tav tm="100000">
                                          <p:val>
                                            <p:strVal val="#ppt_w"/>
                                          </p:val>
                                        </p:tav>
                                      </p:tavLst>
                                    </p:anim>
                                    <p:anim calcmode="lin" valueType="num">
                                      <p:cBhvr>
                                        <p:cTn id="40" dur="500" fill="hold"/>
                                        <p:tgtEl>
                                          <p:spTgt spid="16416"/>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6426"/>
                                        </p:tgtEl>
                                        <p:attrNameLst>
                                          <p:attrName>style.visibility</p:attrName>
                                        </p:attrNameLst>
                                      </p:cBhvr>
                                      <p:to>
                                        <p:strVal val="visible"/>
                                      </p:to>
                                    </p:set>
                                    <p:anim calcmode="lin" valueType="num">
                                      <p:cBhvr>
                                        <p:cTn id="43" dur="500" fill="hold"/>
                                        <p:tgtEl>
                                          <p:spTgt spid="16426"/>
                                        </p:tgtEl>
                                        <p:attrNameLst>
                                          <p:attrName>ppt_w</p:attrName>
                                        </p:attrNameLst>
                                      </p:cBhvr>
                                      <p:tavLst>
                                        <p:tav tm="0">
                                          <p:val>
                                            <p:fltVal val="0"/>
                                          </p:val>
                                        </p:tav>
                                        <p:tav tm="100000">
                                          <p:val>
                                            <p:strVal val="#ppt_w"/>
                                          </p:val>
                                        </p:tav>
                                      </p:tavLst>
                                    </p:anim>
                                    <p:anim calcmode="lin" valueType="num">
                                      <p:cBhvr>
                                        <p:cTn id="44" dur="500" fill="hold"/>
                                        <p:tgtEl>
                                          <p:spTgt spid="16426"/>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0"/>
                                  </p:stCondLst>
                                  <p:childTnLst>
                                    <p:set>
                                      <p:cBhvr>
                                        <p:cTn id="46" dur="1" fill="hold">
                                          <p:stCondLst>
                                            <p:cond delay="0"/>
                                          </p:stCondLst>
                                        </p:cTn>
                                        <p:tgtEl>
                                          <p:spTgt spid="16429">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429">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429">
                                            <p:txEl>
                                              <p:pRg st="0" end="0"/>
                                            </p:txEl>
                                          </p:spTgt>
                                        </p:tgtEl>
                                        <p:attrNameLst>
                                          <p:attrName>style.visibility</p:attrName>
                                        </p:attrNameLst>
                                      </p:cBhvr>
                                      <p:to>
                                        <p:strVal val="visible"/>
                                      </p:to>
                                    </p:set>
                                  </p:childTnLst>
                                </p:cTn>
                              </p:par>
                              <p:par>
                                <p:cTn id="51" presetID="23" presetClass="entr" presetSubtype="16" fill="hold" grpId="0" nodeType="withEffect">
                                  <p:stCondLst>
                                    <p:cond delay="0"/>
                                  </p:stCondLst>
                                  <p:childTnLst>
                                    <p:set>
                                      <p:cBhvr>
                                        <p:cTn id="52" dur="1" fill="hold">
                                          <p:stCondLst>
                                            <p:cond delay="0"/>
                                          </p:stCondLst>
                                        </p:cTn>
                                        <p:tgtEl>
                                          <p:spTgt spid="16419"/>
                                        </p:tgtEl>
                                        <p:attrNameLst>
                                          <p:attrName>style.visibility</p:attrName>
                                        </p:attrNameLst>
                                      </p:cBhvr>
                                      <p:to>
                                        <p:strVal val="visible"/>
                                      </p:to>
                                    </p:set>
                                    <p:anim calcmode="lin" valueType="num">
                                      <p:cBhvr>
                                        <p:cTn id="53" dur="500" fill="hold"/>
                                        <p:tgtEl>
                                          <p:spTgt spid="16419"/>
                                        </p:tgtEl>
                                        <p:attrNameLst>
                                          <p:attrName>ppt_w</p:attrName>
                                        </p:attrNameLst>
                                      </p:cBhvr>
                                      <p:tavLst>
                                        <p:tav tm="0">
                                          <p:val>
                                            <p:fltVal val="0"/>
                                          </p:val>
                                        </p:tav>
                                        <p:tav tm="100000">
                                          <p:val>
                                            <p:strVal val="#ppt_w"/>
                                          </p:val>
                                        </p:tav>
                                      </p:tavLst>
                                    </p:anim>
                                    <p:anim calcmode="lin" valueType="num">
                                      <p:cBhvr>
                                        <p:cTn id="54" dur="500" fill="hold"/>
                                        <p:tgtEl>
                                          <p:spTgt spid="16419"/>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00"/>
                            </p:stCondLst>
                            <p:childTnLst>
                              <p:par>
                                <p:cTn id="56" presetID="15" presetClass="entr" presetSubtype="0" fill="hold" grpId="0" nodeType="afterEffect">
                                  <p:stCondLst>
                                    <p:cond delay="0"/>
                                  </p:stCondLst>
                                  <p:childTnLst>
                                    <p:set>
                                      <p:cBhvr>
                                        <p:cTn id="57" dur="1" fill="hold">
                                          <p:stCondLst>
                                            <p:cond delay="0"/>
                                          </p:stCondLst>
                                        </p:cTn>
                                        <p:tgtEl>
                                          <p:spTgt spid="16409"/>
                                        </p:tgtEl>
                                        <p:attrNameLst>
                                          <p:attrName>style.visibility</p:attrName>
                                        </p:attrNameLst>
                                      </p:cBhvr>
                                      <p:to>
                                        <p:strVal val="visible"/>
                                      </p:to>
                                    </p:set>
                                    <p:anim calcmode="lin" valueType="num">
                                      <p:cBhvr>
                                        <p:cTn id="58" dur="1000" fill="hold"/>
                                        <p:tgtEl>
                                          <p:spTgt spid="16409"/>
                                        </p:tgtEl>
                                        <p:attrNameLst>
                                          <p:attrName>ppt_w</p:attrName>
                                        </p:attrNameLst>
                                      </p:cBhvr>
                                      <p:tavLst>
                                        <p:tav tm="0">
                                          <p:val>
                                            <p:fltVal val="0"/>
                                          </p:val>
                                        </p:tav>
                                        <p:tav tm="100000">
                                          <p:val>
                                            <p:strVal val="#ppt_w"/>
                                          </p:val>
                                        </p:tav>
                                      </p:tavLst>
                                    </p:anim>
                                    <p:anim calcmode="lin" valueType="num">
                                      <p:cBhvr>
                                        <p:cTn id="59" dur="1000" fill="hold"/>
                                        <p:tgtEl>
                                          <p:spTgt spid="16409"/>
                                        </p:tgtEl>
                                        <p:attrNameLst>
                                          <p:attrName>ppt_h</p:attrName>
                                        </p:attrNameLst>
                                      </p:cBhvr>
                                      <p:tavLst>
                                        <p:tav tm="0">
                                          <p:val>
                                            <p:fltVal val="0"/>
                                          </p:val>
                                        </p:tav>
                                        <p:tav tm="100000">
                                          <p:val>
                                            <p:strVal val="#ppt_h"/>
                                          </p:val>
                                        </p:tav>
                                      </p:tavLst>
                                    </p:anim>
                                    <p:anim calcmode="lin" valueType="num">
                                      <p:cBhvr>
                                        <p:cTn id="60" dur="1000" fill="hold"/>
                                        <p:tgtEl>
                                          <p:spTgt spid="16409"/>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64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16417"/>
                                        </p:tgtEl>
                                        <p:attrNameLst>
                                          <p:attrName>style.visibility</p:attrName>
                                        </p:attrNameLst>
                                      </p:cBhvr>
                                      <p:to>
                                        <p:strVal val="visible"/>
                                      </p:to>
                                    </p:set>
                                    <p:anim calcmode="lin" valueType="num">
                                      <p:cBhvr>
                                        <p:cTn id="66" dur="500" fill="hold"/>
                                        <p:tgtEl>
                                          <p:spTgt spid="16417"/>
                                        </p:tgtEl>
                                        <p:attrNameLst>
                                          <p:attrName>ppt_w</p:attrName>
                                        </p:attrNameLst>
                                      </p:cBhvr>
                                      <p:tavLst>
                                        <p:tav tm="0">
                                          <p:val>
                                            <p:fltVal val="0"/>
                                          </p:val>
                                        </p:tav>
                                        <p:tav tm="100000">
                                          <p:val>
                                            <p:strVal val="#ppt_w"/>
                                          </p:val>
                                        </p:tav>
                                      </p:tavLst>
                                    </p:anim>
                                    <p:anim calcmode="lin" valueType="num">
                                      <p:cBhvr>
                                        <p:cTn id="67" dur="500" fill="hold"/>
                                        <p:tgtEl>
                                          <p:spTgt spid="16417"/>
                                        </p:tgtEl>
                                        <p:attrNameLst>
                                          <p:attrName>ppt_h</p:attrName>
                                        </p:attrNameLst>
                                      </p:cBhvr>
                                      <p:tavLst>
                                        <p:tav tm="0">
                                          <p:val>
                                            <p:fltVal val="0"/>
                                          </p:val>
                                        </p:tav>
                                        <p:tav tm="100000">
                                          <p:val>
                                            <p:strVal val="#ppt_h"/>
                                          </p:val>
                                        </p:tav>
                                      </p:tavLst>
                                    </p:anim>
                                  </p:childTnLst>
                                </p:cTn>
                              </p:par>
                              <p:par>
                                <p:cTn id="68" presetID="1" presetClass="entr" presetSubtype="0" fill="hold" nodeType="withEffect">
                                  <p:stCondLst>
                                    <p:cond delay="0"/>
                                  </p:stCondLst>
                                  <p:childTnLst>
                                    <p:set>
                                      <p:cBhvr>
                                        <p:cTn id="69" dur="1" fill="hold">
                                          <p:stCondLst>
                                            <p:cond delay="0"/>
                                          </p:stCondLst>
                                        </p:cTn>
                                        <p:tgtEl>
                                          <p:spTgt spid="16428">
                                            <p:txEl>
                                              <p:pRg st="0" end="0"/>
                                            </p:tx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6428">
                                            <p:bg/>
                                          </p:spTgt>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6428">
                                            <p:txEl>
                                              <p:pRg st="0" end="0"/>
                                            </p:txEl>
                                          </p:spTgt>
                                        </p:tgtEl>
                                        <p:attrNameLst>
                                          <p:attrName>style.visibility</p:attrName>
                                        </p:attrNameLst>
                                      </p:cBhvr>
                                      <p:to>
                                        <p:strVal val="visible"/>
                                      </p:to>
                                    </p:set>
                                  </p:childTnLst>
                                </p:cTn>
                              </p:par>
                            </p:childTnLst>
                          </p:cTn>
                        </p:par>
                        <p:par>
                          <p:cTn id="74" fill="hold" nodeType="afterGroup">
                            <p:stCondLst>
                              <p:cond delay="500"/>
                            </p:stCondLst>
                            <p:childTnLst>
                              <p:par>
                                <p:cTn id="75" presetID="15" presetClass="entr" presetSubtype="0" fill="hold" grpId="0" nodeType="afterEffect">
                                  <p:stCondLst>
                                    <p:cond delay="0"/>
                                  </p:stCondLst>
                                  <p:childTnLst>
                                    <p:set>
                                      <p:cBhvr>
                                        <p:cTn id="76" dur="1" fill="hold">
                                          <p:stCondLst>
                                            <p:cond delay="0"/>
                                          </p:stCondLst>
                                        </p:cTn>
                                        <p:tgtEl>
                                          <p:spTgt spid="16410"/>
                                        </p:tgtEl>
                                        <p:attrNameLst>
                                          <p:attrName>style.visibility</p:attrName>
                                        </p:attrNameLst>
                                      </p:cBhvr>
                                      <p:to>
                                        <p:strVal val="visible"/>
                                      </p:to>
                                    </p:set>
                                    <p:anim calcmode="lin" valueType="num">
                                      <p:cBhvr>
                                        <p:cTn id="77" dur="1000" fill="hold"/>
                                        <p:tgtEl>
                                          <p:spTgt spid="16410"/>
                                        </p:tgtEl>
                                        <p:attrNameLst>
                                          <p:attrName>ppt_w</p:attrName>
                                        </p:attrNameLst>
                                      </p:cBhvr>
                                      <p:tavLst>
                                        <p:tav tm="0">
                                          <p:val>
                                            <p:fltVal val="0"/>
                                          </p:val>
                                        </p:tav>
                                        <p:tav tm="100000">
                                          <p:val>
                                            <p:strVal val="#ppt_w"/>
                                          </p:val>
                                        </p:tav>
                                      </p:tavLst>
                                    </p:anim>
                                    <p:anim calcmode="lin" valueType="num">
                                      <p:cBhvr>
                                        <p:cTn id="78" dur="1000" fill="hold"/>
                                        <p:tgtEl>
                                          <p:spTgt spid="16410"/>
                                        </p:tgtEl>
                                        <p:attrNameLst>
                                          <p:attrName>ppt_h</p:attrName>
                                        </p:attrNameLst>
                                      </p:cBhvr>
                                      <p:tavLst>
                                        <p:tav tm="0">
                                          <p:val>
                                            <p:fltVal val="0"/>
                                          </p:val>
                                        </p:tav>
                                        <p:tav tm="100000">
                                          <p:val>
                                            <p:strVal val="#ppt_h"/>
                                          </p:val>
                                        </p:tav>
                                      </p:tavLst>
                                    </p:anim>
                                    <p:anim calcmode="lin" valueType="num">
                                      <p:cBhvr>
                                        <p:cTn id="79" dur="1000" fill="hold"/>
                                        <p:tgtEl>
                                          <p:spTgt spid="16410"/>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164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8" grpId="0"/>
      <p:bldP spid="16409" grpId="0"/>
      <p:bldP spid="16410" grpId="0"/>
      <p:bldP spid="16414" grpId="0" animBg="1"/>
      <p:bldP spid="16415" grpId="0" animBg="1"/>
      <p:bldP spid="16416" grpId="0" animBg="1"/>
      <p:bldP spid="16417" grpId="0" animBg="1"/>
      <p:bldP spid="16418" grpId="0" animBg="1"/>
      <p:bldP spid="16419" grpId="0" animBg="1"/>
      <p:bldP spid="16424" grpId="0" animBg="1"/>
      <p:bldP spid="16425" grpId="0" animBg="1"/>
      <p:bldP spid="16426" grpId="0" animBg="1"/>
      <p:bldP spid="16428" grpId="0" build="allAtOnce" animBg="1"/>
      <p:bldP spid="16429" grpId="0" build="allAtOnce" animBg="1"/>
      <p:bldP spid="16430" grpId="0" animBg="1"/>
    </p:bldLst>
  </p:timing>
</p:sld>
</file>

<file path=ppt/theme/_rels/them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239</TotalTime>
  <Words>1620</Words>
  <Application>Microsoft Office PowerPoint</Application>
  <PresentationFormat>On-screen Show (4:3)</PresentationFormat>
  <Paragraphs>234</Paragraphs>
  <Slides>19</Slides>
  <Notes>14</Notes>
  <HiddenSlides>0</HiddenSlides>
  <MMClips>0</MMClips>
  <ScaleCrop>false</ScaleCrop>
  <HeadingPairs>
    <vt:vector size="8" baseType="variant">
      <vt:variant>
        <vt:lpstr>Fonts Used</vt:lpstr>
      </vt:variant>
      <vt:variant>
        <vt:i4>9</vt:i4>
      </vt:variant>
      <vt:variant>
        <vt:lpstr>Theme</vt:lpstr>
      </vt:variant>
      <vt:variant>
        <vt:i4>11</vt:i4>
      </vt:variant>
      <vt:variant>
        <vt:lpstr>Embedded OLE Servers</vt:lpstr>
      </vt:variant>
      <vt:variant>
        <vt:i4>1</vt:i4>
      </vt:variant>
      <vt:variant>
        <vt:lpstr>Slide Titles</vt:lpstr>
      </vt:variant>
      <vt:variant>
        <vt:i4>19</vt:i4>
      </vt:variant>
    </vt:vector>
  </HeadingPairs>
  <TitlesOfParts>
    <vt:vector size="40" baseType="lpstr">
      <vt:lpstr>Ameretto</vt:lpstr>
      <vt:lpstr>Arial</vt:lpstr>
      <vt:lpstr>Arial Black</vt:lpstr>
      <vt:lpstr>Calisto MT</vt:lpstr>
      <vt:lpstr>Impact</vt:lpstr>
      <vt:lpstr>Souvenir Lt BT</vt:lpstr>
      <vt:lpstr>Tahoma</vt:lpstr>
      <vt:lpstr>Times New Roman</vt:lpstr>
      <vt:lpstr>Wingdings</vt:lpstr>
      <vt:lpstr>eye</vt:lpstr>
      <vt:lpstr>1_colormaster</vt:lpstr>
      <vt:lpstr>2_colormaster</vt:lpstr>
      <vt:lpstr>3_colormaster</vt:lpstr>
      <vt:lpstr>4_colormaster</vt:lpstr>
      <vt:lpstr>5_colormaster</vt:lpstr>
      <vt:lpstr>6_colormaster</vt:lpstr>
      <vt:lpstr>7_colormaster</vt:lpstr>
      <vt:lpstr>8_colormaster</vt:lpstr>
      <vt:lpstr>6_eye</vt:lpstr>
      <vt:lpstr>1_Main Event</vt:lpstr>
      <vt:lpstr>Drawing</vt:lpstr>
      <vt:lpstr>Understanding The Godhead  </vt:lpstr>
      <vt:lpstr>Intro </vt:lpstr>
      <vt:lpstr>Intro</vt:lpstr>
      <vt:lpstr>Intro</vt:lpstr>
      <vt:lpstr>Intro</vt:lpstr>
      <vt:lpstr>Understanding the Godhead</vt:lpstr>
      <vt:lpstr>Understanding the Godhead</vt:lpstr>
      <vt:lpstr>Understanding the Godhead</vt:lpstr>
      <vt:lpstr>God:  The Father, The Son, The Holy Spirit</vt:lpstr>
      <vt:lpstr>God: Father, Son, The Holy Spirit</vt:lpstr>
      <vt:lpstr>God: Father, Son, The Holy Spirit</vt:lpstr>
      <vt:lpstr>God: Father, Son, The Holy Spirit</vt:lpstr>
      <vt:lpstr>God: Father, Son, The Holy Spirit</vt:lpstr>
      <vt:lpstr>God In Three Persons</vt:lpstr>
      <vt:lpstr>God In Three Persons</vt:lpstr>
      <vt:lpstr>Conclusion </vt:lpstr>
      <vt:lpstr>Conclusion</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Godhead  </dc:title>
  <dc:subject>01/24/2021</dc:subject>
  <dc:creator>DarkWolf</dc:creator>
  <dc:description>Based on a lesson by Richie Thetford</dc:description>
  <cp:lastModifiedBy>DarkWolf</cp:lastModifiedBy>
  <cp:revision>3</cp:revision>
  <dcterms:created xsi:type="dcterms:W3CDTF">2021-01-21T21:25:02Z</dcterms:created>
  <dcterms:modified xsi:type="dcterms:W3CDTF">2021-01-24T23:22:23Z</dcterms:modified>
</cp:coreProperties>
</file>