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79" r:id="rId2"/>
    <p:sldMasterId id="2147483791" r:id="rId3"/>
  </p:sldMasterIdLst>
  <p:notesMasterIdLst>
    <p:notesMasterId r:id="rId22"/>
  </p:notesMasterIdLst>
  <p:handoutMasterIdLst>
    <p:handoutMasterId r:id="rId23"/>
  </p:handoutMasterIdLst>
  <p:sldIdLst>
    <p:sldId id="256" r:id="rId4"/>
    <p:sldId id="450" r:id="rId5"/>
    <p:sldId id="452" r:id="rId6"/>
    <p:sldId id="576" r:id="rId7"/>
    <p:sldId id="653" r:id="rId8"/>
    <p:sldId id="516" r:id="rId9"/>
    <p:sldId id="579" r:id="rId10"/>
    <p:sldId id="586" r:id="rId11"/>
    <p:sldId id="658" r:id="rId12"/>
    <p:sldId id="659" r:id="rId13"/>
    <p:sldId id="660" r:id="rId14"/>
    <p:sldId id="663" r:id="rId15"/>
    <p:sldId id="664" r:id="rId16"/>
    <p:sldId id="570" r:id="rId17"/>
    <p:sldId id="599" r:id="rId18"/>
    <p:sldId id="352" r:id="rId19"/>
    <p:sldId id="601" r:id="rId20"/>
    <p:sldId id="64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5429" autoAdjust="0"/>
  </p:normalViewPr>
  <p:slideViewPr>
    <p:cSldViewPr snapToObjects="1">
      <p:cViewPr varScale="1">
        <p:scale>
          <a:sx n="94" d="100"/>
          <a:sy n="94" d="100"/>
        </p:scale>
        <p:origin x="18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E4CD5E92-E246-453A-B564-B3B492784C68}" type="slidenum">
              <a:rPr lang="en-US"/>
              <a:pPr>
                <a:defRPr/>
              </a:pPr>
              <a:t>‹#›</a:t>
            </a:fld>
            <a:endParaRPr lang="en-US"/>
          </a:p>
        </p:txBody>
      </p:sp>
    </p:spTree>
    <p:extLst>
      <p:ext uri="{BB962C8B-B14F-4D97-AF65-F5344CB8AC3E}">
        <p14:creationId xmlns:p14="http://schemas.microsoft.com/office/powerpoint/2010/main" val="2295744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B36595BB-F51F-491F-89AC-C9711145C1AD}" type="slidenum">
              <a:rPr lang="en-US"/>
              <a:pPr>
                <a:defRPr/>
              </a:pPr>
              <a:t>‹#›</a:t>
            </a:fld>
            <a:endParaRPr lang="en-US"/>
          </a:p>
        </p:txBody>
      </p:sp>
    </p:spTree>
    <p:extLst>
      <p:ext uri="{BB962C8B-B14F-4D97-AF65-F5344CB8AC3E}">
        <p14:creationId xmlns:p14="http://schemas.microsoft.com/office/powerpoint/2010/main" val="17900220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1D3DEFD-502D-49B7-A690-AB95F7F35469}" type="slidenum">
              <a:rPr lang="en-US" smtClean="0">
                <a:latin typeface="Times New Roman" pitchFamily="18" charset="0"/>
              </a:rPr>
              <a:pPr eaLnBrk="1" hangingPunct="1">
                <a:defRPr/>
              </a:pPr>
              <a:t>1</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804-277-1983 or visit www.courthousechurchofcrist.com</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the hymn, “Revive Us Again,” by William Paton Mackay</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89BE52-3BDD-48C9-837D-B7F0A36DF37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23292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89BE52-3BDD-48C9-837D-B7F0A36DF37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79251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89BE52-3BDD-48C9-837D-B7F0A36DF37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9248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89BE52-3BDD-48C9-837D-B7F0A36DF37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71997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89BE52-3BDD-48C9-837D-B7F0A36DF377}" type="slidenum">
              <a:rPr lang="en-US" smtClean="0">
                <a:latin typeface="Times New Roman" pitchFamily="18" charset="0"/>
              </a:rPr>
              <a:pPr eaLnBrk="1" hangingPunct="1">
                <a:defRPr/>
              </a:pPr>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89BE52-3BDD-48C9-837D-B7F0A36DF377}" type="slidenum">
              <a:rPr lang="en-US" smtClean="0">
                <a:latin typeface="Times New Roman" pitchFamily="18" charset="0"/>
              </a:rPr>
              <a:pPr eaLnBrk="1" hangingPunct="1">
                <a:defRPr/>
              </a:pPr>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72592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3686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D534E8-BFD3-4CAD-9ABD-0EE4B88BD48D}" type="slidenum">
              <a:rPr lang="en-US" smtClean="0">
                <a:latin typeface="Times New Roman" pitchFamily="18" charset="0"/>
              </a:rPr>
              <a:pPr eaLnBrk="1" hangingPunct="1">
                <a:defRPr/>
              </a:pPr>
              <a:t>16</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3686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D534E8-BFD3-4CAD-9ABD-0EE4B88BD48D}" type="slidenum">
              <a:rPr lang="en-US" smtClean="0">
                <a:latin typeface="Times New Roman" pitchFamily="18" charset="0"/>
              </a:rPr>
              <a:pPr eaLnBrk="1" hangingPunct="1">
                <a:defRPr/>
              </a:pPr>
              <a:t>17</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4058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E1BF89-B517-43D4-8A5A-83830C98B846}" type="slidenum">
              <a:rPr lang="en-US" smtClean="0">
                <a:latin typeface="Times New Roman" pitchFamily="18" charset="0"/>
              </a:rPr>
              <a:pPr eaLnBrk="1" hangingPunct="1">
                <a:defRPr/>
              </a:pPr>
              <a:t>2</a:t>
            </a:fld>
            <a:endParaRPr lang="en-US" dirty="0">
              <a:latin typeface="Times New Roman" pitchFamily="18" charset="0"/>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E1BF89-B517-43D4-8A5A-83830C98B8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pPr eaLnBrk="1" hangingPunct="1"/>
            <a:r>
              <a:rPr lang="en-US" b="1" dirty="0"/>
              <a:t>Sources:</a:t>
            </a:r>
          </a:p>
          <a:p>
            <a:r>
              <a:rPr lang="en-US" sz="1200" b="0" u="sng" kern="1200" dirty="0">
                <a:solidFill>
                  <a:schemeClr val="tx2">
                    <a:lumMod val="50000"/>
                  </a:schemeClr>
                </a:solidFill>
                <a:effectLst/>
                <a:latin typeface="Times New Roman" pitchFamily="18" charset="0"/>
                <a:ea typeface="+mn-ea"/>
                <a:cs typeface="+mn-cs"/>
              </a:rPr>
              <a:t>http://maranatha777.wordpress.com/2008/06/28/william-paton-mackays-testimony/</a:t>
            </a:r>
          </a:p>
          <a:p>
            <a:r>
              <a:rPr lang="en-US" sz="1200" b="0" u="sng" kern="1200" dirty="0">
                <a:solidFill>
                  <a:schemeClr val="tx2">
                    <a:lumMod val="50000"/>
                  </a:schemeClr>
                </a:solidFill>
                <a:effectLst/>
                <a:latin typeface="Times New Roman" pitchFamily="18" charset="0"/>
                <a:ea typeface="+mn-ea"/>
                <a:cs typeface="+mn-cs"/>
              </a:rPr>
              <a:t>http://wordwisehymns.com/2010/05/13/today-in-1839-william-mackay-born/</a:t>
            </a:r>
          </a:p>
          <a:p>
            <a:r>
              <a:rPr lang="en-US" sz="1200" b="0" u="sng" kern="1200" dirty="0">
                <a:solidFill>
                  <a:schemeClr val="tx2">
                    <a:lumMod val="50000"/>
                  </a:schemeClr>
                </a:solidFill>
                <a:effectLst/>
                <a:latin typeface="Times New Roman" pitchFamily="18" charset="0"/>
                <a:ea typeface="+mn-ea"/>
                <a:cs typeface="+mn-cs"/>
              </a:rPr>
              <a:t>http://www.cobblestoneroadministry.org/2007/SermonStory_William_P_Mackay_FaithfulnessOfGod.html</a:t>
            </a:r>
          </a:p>
          <a:p>
            <a:r>
              <a:rPr lang="en-US" sz="1200" b="0" u="sng" kern="1200" dirty="0">
                <a:solidFill>
                  <a:schemeClr val="tx2">
                    <a:lumMod val="50000"/>
                  </a:schemeClr>
                </a:solidFill>
                <a:effectLst/>
                <a:latin typeface="Times New Roman" pitchFamily="18" charset="0"/>
                <a:ea typeface="+mn-ea"/>
                <a:cs typeface="+mn-cs"/>
              </a:rPr>
              <a:t>Then Sings My Soul by Robert J. Morgan, p. 147</a:t>
            </a:r>
          </a:p>
          <a:p>
            <a:endParaRPr lang="en-US" sz="1200" b="0" u="sng" kern="1200" dirty="0">
              <a:solidFill>
                <a:schemeClr val="tx2">
                  <a:lumMod val="50000"/>
                </a:schemeClr>
              </a:solidFill>
              <a:effectLst/>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E1BF89-B517-43D4-8A5A-83830C98B846}" type="slidenum">
              <a:rPr lang="en-US" smtClean="0">
                <a:latin typeface="Times New Roman" pitchFamily="18" charset="0"/>
              </a:rPr>
              <a:pPr eaLnBrk="1" hangingPunct="1">
                <a:defRPr/>
              </a:pPr>
              <a:t>4</a:t>
            </a:fld>
            <a:endParaRPr lang="en-US" dirty="0">
              <a:latin typeface="Times New Roman" pitchFamily="18" charset="0"/>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pPr eaLnBrk="1" hangingPunct="1"/>
            <a:r>
              <a:rPr lang="en-US" dirty="0"/>
              <a:t>Image: By Carlos S.</a:t>
            </a:r>
          </a:p>
        </p:txBody>
      </p:sp>
    </p:spTree>
    <p:extLst>
      <p:ext uri="{BB962C8B-B14F-4D97-AF65-F5344CB8AC3E}">
        <p14:creationId xmlns:p14="http://schemas.microsoft.com/office/powerpoint/2010/main" val="164869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E1BF89-B517-43D4-8A5A-83830C98B8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6993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89BE52-3BDD-48C9-837D-B7F0A36DF377}" type="slidenum">
              <a:rPr lang="en-US" smtClean="0">
                <a:latin typeface="Times New Roman" pitchFamily="18" charset="0"/>
              </a:rPr>
              <a:pPr eaLnBrk="1" hangingPunct="1">
                <a:defRPr/>
              </a:pPr>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89BE52-3BDD-48C9-837D-B7F0A36DF377}" type="slidenum">
              <a:rPr lang="en-US" smtClean="0">
                <a:latin typeface="Times New Roman" pitchFamily="18" charset="0"/>
              </a:rPr>
              <a:pPr eaLnBrk="1" hangingPunct="1">
                <a:defRPr/>
              </a:pPr>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8512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89BE52-3BDD-48C9-837D-B7F0A36DF377}" type="slidenum">
              <a:rPr lang="en-US" smtClean="0">
                <a:latin typeface="Times New Roman" pitchFamily="18" charset="0"/>
              </a:rPr>
              <a:pPr eaLnBrk="1" hangingPunct="1">
                <a:defRPr/>
              </a:pPr>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68720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89BE52-3BDD-48C9-837D-B7F0A36DF37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33751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“Revive Us Again”</a:t>
            </a:r>
          </a:p>
        </p:txBody>
      </p:sp>
      <p:sp>
        <p:nvSpPr>
          <p:cNvPr id="10" name="Slide Number Placeholder 5"/>
          <p:cNvSpPr>
            <a:spLocks noGrp="1"/>
          </p:cNvSpPr>
          <p:nvPr>
            <p:ph type="sldNum" sz="quarter" idx="12"/>
          </p:nvPr>
        </p:nvSpPr>
        <p:spPr/>
        <p:txBody>
          <a:bodyPr/>
          <a:lstStyle>
            <a:lvl1pPr>
              <a:defRPr/>
            </a:lvl1pPr>
          </a:lstStyle>
          <a:p>
            <a:pPr>
              <a:defRPr/>
            </a:pPr>
            <a:fld id="{5CB6AD4D-8CD0-41C8-8DB6-443CF4CB45E3}" type="slidenum">
              <a:rPr lang="en-US"/>
              <a:pPr>
                <a:defRPr/>
              </a:pPr>
              <a:t>‹#›</a:t>
            </a:fld>
            <a:endParaRPr lang="en-US"/>
          </a:p>
        </p:txBody>
      </p:sp>
    </p:spTree>
    <p:extLst>
      <p:ext uri="{BB962C8B-B14F-4D97-AF65-F5344CB8AC3E}">
        <p14:creationId xmlns:p14="http://schemas.microsoft.com/office/powerpoint/2010/main" val="428483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“Revive Us Again”</a:t>
            </a:r>
          </a:p>
        </p:txBody>
      </p:sp>
      <p:sp>
        <p:nvSpPr>
          <p:cNvPr id="6" name="Slide Number Placeholder 5"/>
          <p:cNvSpPr>
            <a:spLocks noGrp="1"/>
          </p:cNvSpPr>
          <p:nvPr>
            <p:ph type="sldNum" sz="quarter" idx="12"/>
          </p:nvPr>
        </p:nvSpPr>
        <p:spPr/>
        <p:txBody>
          <a:bodyPr/>
          <a:lstStyle>
            <a:lvl1pPr>
              <a:defRPr/>
            </a:lvl1pPr>
          </a:lstStyle>
          <a:p>
            <a:pPr>
              <a:defRPr/>
            </a:pPr>
            <a:fld id="{4BD49D84-831D-4AFC-9E6E-DEDCD3D374D9}" type="slidenum">
              <a:rPr lang="en-US"/>
              <a:pPr>
                <a:defRPr/>
              </a:pPr>
              <a:t>‹#›</a:t>
            </a:fld>
            <a:endParaRPr lang="en-US"/>
          </a:p>
        </p:txBody>
      </p:sp>
    </p:spTree>
    <p:extLst>
      <p:ext uri="{BB962C8B-B14F-4D97-AF65-F5344CB8AC3E}">
        <p14:creationId xmlns:p14="http://schemas.microsoft.com/office/powerpoint/2010/main" val="329367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“Revive Us Again”</a:t>
            </a:r>
          </a:p>
        </p:txBody>
      </p:sp>
      <p:sp>
        <p:nvSpPr>
          <p:cNvPr id="6" name="Slide Number Placeholder 5"/>
          <p:cNvSpPr>
            <a:spLocks noGrp="1"/>
          </p:cNvSpPr>
          <p:nvPr>
            <p:ph type="sldNum" sz="quarter" idx="12"/>
          </p:nvPr>
        </p:nvSpPr>
        <p:spPr/>
        <p:txBody>
          <a:bodyPr/>
          <a:lstStyle>
            <a:lvl1pPr>
              <a:defRPr/>
            </a:lvl1pPr>
          </a:lstStyle>
          <a:p>
            <a:pPr>
              <a:defRPr/>
            </a:pPr>
            <a:fld id="{06555B0D-8C51-4BF9-B251-B27F7BA84573}" type="slidenum">
              <a:rPr lang="en-US"/>
              <a:pPr>
                <a:defRPr/>
              </a:pPr>
              <a:t>‹#›</a:t>
            </a:fld>
            <a:endParaRPr lang="en-US"/>
          </a:p>
        </p:txBody>
      </p:sp>
    </p:spTree>
    <p:extLst>
      <p:ext uri="{BB962C8B-B14F-4D97-AF65-F5344CB8AC3E}">
        <p14:creationId xmlns:p14="http://schemas.microsoft.com/office/powerpoint/2010/main" val="22197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68172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78639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514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17616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06763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339075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147911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57324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“Revive Us Again”</a:t>
            </a:r>
          </a:p>
        </p:txBody>
      </p:sp>
      <p:sp>
        <p:nvSpPr>
          <p:cNvPr id="6" name="Slide Number Placeholder 5"/>
          <p:cNvSpPr>
            <a:spLocks noGrp="1"/>
          </p:cNvSpPr>
          <p:nvPr>
            <p:ph type="sldNum" sz="quarter" idx="16"/>
          </p:nvPr>
        </p:nvSpPr>
        <p:spPr/>
        <p:txBody>
          <a:bodyPr/>
          <a:lstStyle>
            <a:lvl1pPr>
              <a:defRPr/>
            </a:lvl1pPr>
          </a:lstStyle>
          <a:p>
            <a:pPr>
              <a:defRPr/>
            </a:pPr>
            <a:fld id="{96385326-22DA-42BF-A479-B06B7A36DA6C}" type="slidenum">
              <a:rPr lang="en-US"/>
              <a:pPr>
                <a:defRPr/>
              </a:pPr>
              <a:t>‹#›</a:t>
            </a:fld>
            <a:endParaRPr lang="en-US"/>
          </a:p>
        </p:txBody>
      </p:sp>
    </p:spTree>
    <p:extLst>
      <p:ext uri="{BB962C8B-B14F-4D97-AF65-F5344CB8AC3E}">
        <p14:creationId xmlns:p14="http://schemas.microsoft.com/office/powerpoint/2010/main" val="165842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9989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41879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212810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Thanksgiving Pt.4: Windows Of Heaven</a:t>
            </a:r>
          </a:p>
        </p:txBody>
      </p:sp>
      <p:sp>
        <p:nvSpPr>
          <p:cNvPr id="10" name="Slide Number Placeholder 5"/>
          <p:cNvSpPr>
            <a:spLocks noGrp="1"/>
          </p:cNvSpPr>
          <p:nvPr>
            <p:ph type="sldNum" sz="quarter" idx="12"/>
          </p:nvPr>
        </p:nvSpPr>
        <p:spPr/>
        <p:txBody>
          <a:bodyPr/>
          <a:lstStyle>
            <a:lvl1pPr>
              <a:defRPr/>
            </a:lvl1pPr>
          </a:lstStyle>
          <a:p>
            <a:pPr>
              <a:defRPr/>
            </a:pPr>
            <a:fld id="{5CB6AD4D-8CD0-41C8-8DB6-443CF4CB45E3}" type="slidenum">
              <a:rPr lang="en-US"/>
              <a:pPr>
                <a:defRPr/>
              </a:pPr>
              <a:t>‹#›</a:t>
            </a:fld>
            <a:endParaRPr lang="en-US"/>
          </a:p>
        </p:txBody>
      </p:sp>
    </p:spTree>
    <p:extLst>
      <p:ext uri="{BB962C8B-B14F-4D97-AF65-F5344CB8AC3E}">
        <p14:creationId xmlns:p14="http://schemas.microsoft.com/office/powerpoint/2010/main" val="146000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Thanksgiving Pt.4: Windows Of Heaven</a:t>
            </a:r>
          </a:p>
        </p:txBody>
      </p:sp>
      <p:sp>
        <p:nvSpPr>
          <p:cNvPr id="6" name="Slide Number Placeholder 5"/>
          <p:cNvSpPr>
            <a:spLocks noGrp="1"/>
          </p:cNvSpPr>
          <p:nvPr>
            <p:ph type="sldNum" sz="quarter" idx="16"/>
          </p:nvPr>
        </p:nvSpPr>
        <p:spPr/>
        <p:txBody>
          <a:bodyPr/>
          <a:lstStyle>
            <a:lvl1pPr>
              <a:defRPr/>
            </a:lvl1pPr>
          </a:lstStyle>
          <a:p>
            <a:pPr>
              <a:defRPr/>
            </a:pPr>
            <a:fld id="{96385326-22DA-42BF-A479-B06B7A36DA6C}" type="slidenum">
              <a:rPr lang="en-US"/>
              <a:pPr>
                <a:defRPr/>
              </a:pPr>
              <a:t>‹#›</a:t>
            </a:fld>
            <a:endParaRPr lang="en-US"/>
          </a:p>
        </p:txBody>
      </p:sp>
    </p:spTree>
    <p:extLst>
      <p:ext uri="{BB962C8B-B14F-4D97-AF65-F5344CB8AC3E}">
        <p14:creationId xmlns:p14="http://schemas.microsoft.com/office/powerpoint/2010/main" val="209932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Thanksgiving Pt.4: Windows Of Heaven</a:t>
            </a:r>
          </a:p>
        </p:txBody>
      </p:sp>
      <p:sp>
        <p:nvSpPr>
          <p:cNvPr id="10" name="Slide Number Placeholder 5"/>
          <p:cNvSpPr>
            <a:spLocks noGrp="1"/>
          </p:cNvSpPr>
          <p:nvPr>
            <p:ph type="sldNum" sz="quarter" idx="12"/>
          </p:nvPr>
        </p:nvSpPr>
        <p:spPr/>
        <p:txBody>
          <a:bodyPr/>
          <a:lstStyle>
            <a:lvl1pPr>
              <a:defRPr/>
            </a:lvl1pPr>
          </a:lstStyle>
          <a:p>
            <a:pPr>
              <a:defRPr/>
            </a:pPr>
            <a:fld id="{29212E6D-6446-445A-B901-EB1DF12E9721}" type="slidenum">
              <a:rPr lang="en-US"/>
              <a:pPr>
                <a:defRPr/>
              </a:pPr>
              <a:t>‹#›</a:t>
            </a:fld>
            <a:endParaRPr lang="en-US"/>
          </a:p>
        </p:txBody>
      </p:sp>
    </p:spTree>
    <p:extLst>
      <p:ext uri="{BB962C8B-B14F-4D97-AF65-F5344CB8AC3E}">
        <p14:creationId xmlns:p14="http://schemas.microsoft.com/office/powerpoint/2010/main" val="2157043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Thanksgiving Pt.4: Windows Of Heaven</a:t>
            </a:r>
          </a:p>
        </p:txBody>
      </p:sp>
      <p:sp>
        <p:nvSpPr>
          <p:cNvPr id="7" name="Slide Number Placeholder 5"/>
          <p:cNvSpPr>
            <a:spLocks noGrp="1"/>
          </p:cNvSpPr>
          <p:nvPr>
            <p:ph type="sldNum" sz="quarter" idx="17"/>
          </p:nvPr>
        </p:nvSpPr>
        <p:spPr/>
        <p:txBody>
          <a:bodyPr/>
          <a:lstStyle>
            <a:lvl1pPr>
              <a:defRPr/>
            </a:lvl1pPr>
          </a:lstStyle>
          <a:p>
            <a:pPr>
              <a:defRPr/>
            </a:pPr>
            <a:fld id="{970E90A2-2969-46F0-B395-59FB85A36260}" type="slidenum">
              <a:rPr lang="en-US"/>
              <a:pPr>
                <a:defRPr/>
              </a:pPr>
              <a:t>‹#›</a:t>
            </a:fld>
            <a:endParaRPr lang="en-US"/>
          </a:p>
        </p:txBody>
      </p:sp>
    </p:spTree>
    <p:extLst>
      <p:ext uri="{BB962C8B-B14F-4D97-AF65-F5344CB8AC3E}">
        <p14:creationId xmlns:p14="http://schemas.microsoft.com/office/powerpoint/2010/main" val="236380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9" name="Slide Number Placeholder 5"/>
          <p:cNvSpPr>
            <a:spLocks noGrp="1"/>
          </p:cNvSpPr>
          <p:nvPr>
            <p:ph type="sldNum" sz="quarter" idx="12"/>
          </p:nvPr>
        </p:nvSpPr>
        <p:spPr/>
        <p:txBody>
          <a:bodyPr/>
          <a:lstStyle>
            <a:lvl1pPr>
              <a:defRPr/>
            </a:lvl1pPr>
          </a:lstStyle>
          <a:p>
            <a:pPr>
              <a:defRPr/>
            </a:pPr>
            <a:fld id="{038E10F4-F0E8-4D29-B7E4-FEAF00D7E6B5}" type="slidenum">
              <a:rPr lang="en-US"/>
              <a:pPr>
                <a:defRPr/>
              </a:pPr>
              <a:t>‹#›</a:t>
            </a:fld>
            <a:endParaRPr lang="en-US"/>
          </a:p>
        </p:txBody>
      </p:sp>
    </p:spTree>
    <p:extLst>
      <p:ext uri="{BB962C8B-B14F-4D97-AF65-F5344CB8AC3E}">
        <p14:creationId xmlns:p14="http://schemas.microsoft.com/office/powerpoint/2010/main" val="239648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5" name="Slide Number Placeholder 5"/>
          <p:cNvSpPr>
            <a:spLocks noGrp="1"/>
          </p:cNvSpPr>
          <p:nvPr>
            <p:ph type="sldNum" sz="quarter" idx="12"/>
          </p:nvPr>
        </p:nvSpPr>
        <p:spPr/>
        <p:txBody>
          <a:bodyPr/>
          <a:lstStyle>
            <a:lvl1pPr>
              <a:defRPr/>
            </a:lvl1pPr>
          </a:lstStyle>
          <a:p>
            <a:pPr>
              <a:defRPr/>
            </a:pPr>
            <a:fld id="{0392DCF8-AB3A-40BE-9653-74F2FFF98384}" type="slidenum">
              <a:rPr lang="en-US"/>
              <a:pPr>
                <a:defRPr/>
              </a:pPr>
              <a:t>‹#›</a:t>
            </a:fld>
            <a:endParaRPr lang="en-US"/>
          </a:p>
        </p:txBody>
      </p:sp>
    </p:spTree>
    <p:extLst>
      <p:ext uri="{BB962C8B-B14F-4D97-AF65-F5344CB8AC3E}">
        <p14:creationId xmlns:p14="http://schemas.microsoft.com/office/powerpoint/2010/main" val="3240934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4" name="Slide Number Placeholder 5"/>
          <p:cNvSpPr>
            <a:spLocks noGrp="1"/>
          </p:cNvSpPr>
          <p:nvPr>
            <p:ph type="sldNum" sz="quarter" idx="12"/>
          </p:nvPr>
        </p:nvSpPr>
        <p:spPr/>
        <p:txBody>
          <a:bodyPr/>
          <a:lstStyle>
            <a:lvl1pPr>
              <a:defRPr/>
            </a:lvl1pPr>
          </a:lstStyle>
          <a:p>
            <a:pPr>
              <a:defRPr/>
            </a:pPr>
            <a:fld id="{B1D3E458-D220-47CE-B7A1-D925137F8DCF}" type="slidenum">
              <a:rPr lang="en-US"/>
              <a:pPr>
                <a:defRPr/>
              </a:pPr>
              <a:t>‹#›</a:t>
            </a:fld>
            <a:endParaRPr lang="en-US"/>
          </a:p>
        </p:txBody>
      </p:sp>
    </p:spTree>
    <p:extLst>
      <p:ext uri="{BB962C8B-B14F-4D97-AF65-F5344CB8AC3E}">
        <p14:creationId xmlns:p14="http://schemas.microsoft.com/office/powerpoint/2010/main" val="177312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“Revive Us Again”</a:t>
            </a:r>
          </a:p>
        </p:txBody>
      </p:sp>
      <p:sp>
        <p:nvSpPr>
          <p:cNvPr id="10" name="Slide Number Placeholder 5"/>
          <p:cNvSpPr>
            <a:spLocks noGrp="1"/>
          </p:cNvSpPr>
          <p:nvPr>
            <p:ph type="sldNum" sz="quarter" idx="12"/>
          </p:nvPr>
        </p:nvSpPr>
        <p:spPr/>
        <p:txBody>
          <a:bodyPr/>
          <a:lstStyle>
            <a:lvl1pPr>
              <a:defRPr/>
            </a:lvl1pPr>
          </a:lstStyle>
          <a:p>
            <a:pPr>
              <a:defRPr/>
            </a:pPr>
            <a:fld id="{29212E6D-6446-445A-B901-EB1DF12E9721}" type="slidenum">
              <a:rPr lang="en-US"/>
              <a:pPr>
                <a:defRPr/>
              </a:pPr>
              <a:t>‹#›</a:t>
            </a:fld>
            <a:endParaRPr lang="en-US"/>
          </a:p>
        </p:txBody>
      </p:sp>
    </p:spTree>
    <p:extLst>
      <p:ext uri="{BB962C8B-B14F-4D97-AF65-F5344CB8AC3E}">
        <p14:creationId xmlns:p14="http://schemas.microsoft.com/office/powerpoint/2010/main" val="3330524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7" name="Slide Number Placeholder 5"/>
          <p:cNvSpPr>
            <a:spLocks noGrp="1"/>
          </p:cNvSpPr>
          <p:nvPr>
            <p:ph type="sldNum" sz="quarter" idx="12"/>
          </p:nvPr>
        </p:nvSpPr>
        <p:spPr/>
        <p:txBody>
          <a:bodyPr/>
          <a:lstStyle>
            <a:lvl1pPr>
              <a:defRPr/>
            </a:lvl1pPr>
          </a:lstStyle>
          <a:p>
            <a:pPr>
              <a:defRPr/>
            </a:pPr>
            <a:fld id="{6DD6026D-91F4-45C5-A7FE-F0E89012C399}" type="slidenum">
              <a:rPr lang="en-US"/>
              <a:pPr>
                <a:defRPr/>
              </a:pPr>
              <a:t>‹#›</a:t>
            </a:fld>
            <a:endParaRPr lang="en-US"/>
          </a:p>
        </p:txBody>
      </p:sp>
    </p:spTree>
    <p:extLst>
      <p:ext uri="{BB962C8B-B14F-4D97-AF65-F5344CB8AC3E}">
        <p14:creationId xmlns:p14="http://schemas.microsoft.com/office/powerpoint/2010/main" val="3811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Thanksgiving Pt.4: Windows Of Heaven</a:t>
            </a:r>
          </a:p>
        </p:txBody>
      </p:sp>
      <p:sp>
        <p:nvSpPr>
          <p:cNvPr id="11" name="Slide Number Placeholder 6"/>
          <p:cNvSpPr>
            <a:spLocks noGrp="1"/>
          </p:cNvSpPr>
          <p:nvPr>
            <p:ph type="sldNum" sz="quarter" idx="12"/>
          </p:nvPr>
        </p:nvSpPr>
        <p:spPr/>
        <p:txBody>
          <a:bodyPr/>
          <a:lstStyle>
            <a:lvl1pPr>
              <a:defRPr/>
            </a:lvl1pPr>
          </a:lstStyle>
          <a:p>
            <a:pPr>
              <a:defRPr/>
            </a:pPr>
            <a:fld id="{AC381439-0D7E-4FD8-8AB7-6D3E9E7C9F5A}" type="slidenum">
              <a:rPr lang="en-US"/>
              <a:pPr>
                <a:defRPr/>
              </a:pPr>
              <a:t>‹#›</a:t>
            </a:fld>
            <a:endParaRPr lang="en-US"/>
          </a:p>
        </p:txBody>
      </p:sp>
    </p:spTree>
    <p:extLst>
      <p:ext uri="{BB962C8B-B14F-4D97-AF65-F5344CB8AC3E}">
        <p14:creationId xmlns:p14="http://schemas.microsoft.com/office/powerpoint/2010/main" val="996802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6" name="Slide Number Placeholder 5"/>
          <p:cNvSpPr>
            <a:spLocks noGrp="1"/>
          </p:cNvSpPr>
          <p:nvPr>
            <p:ph type="sldNum" sz="quarter" idx="12"/>
          </p:nvPr>
        </p:nvSpPr>
        <p:spPr/>
        <p:txBody>
          <a:bodyPr/>
          <a:lstStyle>
            <a:lvl1pPr>
              <a:defRPr/>
            </a:lvl1pPr>
          </a:lstStyle>
          <a:p>
            <a:pPr>
              <a:defRPr/>
            </a:pPr>
            <a:fld id="{4BD49D84-831D-4AFC-9E6E-DEDCD3D374D9}" type="slidenum">
              <a:rPr lang="en-US"/>
              <a:pPr>
                <a:defRPr/>
              </a:pPr>
              <a:t>‹#›</a:t>
            </a:fld>
            <a:endParaRPr lang="en-US"/>
          </a:p>
        </p:txBody>
      </p:sp>
    </p:spTree>
    <p:extLst>
      <p:ext uri="{BB962C8B-B14F-4D97-AF65-F5344CB8AC3E}">
        <p14:creationId xmlns:p14="http://schemas.microsoft.com/office/powerpoint/2010/main" val="3356123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Thanksgiving Pt.4: Windows Of Heaven</a:t>
            </a:r>
          </a:p>
        </p:txBody>
      </p:sp>
      <p:sp>
        <p:nvSpPr>
          <p:cNvPr id="6" name="Slide Number Placeholder 5"/>
          <p:cNvSpPr>
            <a:spLocks noGrp="1"/>
          </p:cNvSpPr>
          <p:nvPr>
            <p:ph type="sldNum" sz="quarter" idx="12"/>
          </p:nvPr>
        </p:nvSpPr>
        <p:spPr/>
        <p:txBody>
          <a:bodyPr/>
          <a:lstStyle>
            <a:lvl1pPr>
              <a:defRPr/>
            </a:lvl1pPr>
          </a:lstStyle>
          <a:p>
            <a:pPr>
              <a:defRPr/>
            </a:pPr>
            <a:fld id="{06555B0D-8C51-4BF9-B251-B27F7BA84573}" type="slidenum">
              <a:rPr lang="en-US"/>
              <a:pPr>
                <a:defRPr/>
              </a:pPr>
              <a:t>‹#›</a:t>
            </a:fld>
            <a:endParaRPr lang="en-US"/>
          </a:p>
        </p:txBody>
      </p:sp>
    </p:spTree>
    <p:extLst>
      <p:ext uri="{BB962C8B-B14F-4D97-AF65-F5344CB8AC3E}">
        <p14:creationId xmlns:p14="http://schemas.microsoft.com/office/powerpoint/2010/main" val="64632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“Revive Us Again”</a:t>
            </a:r>
          </a:p>
        </p:txBody>
      </p:sp>
      <p:sp>
        <p:nvSpPr>
          <p:cNvPr id="7" name="Slide Number Placeholder 5"/>
          <p:cNvSpPr>
            <a:spLocks noGrp="1"/>
          </p:cNvSpPr>
          <p:nvPr>
            <p:ph type="sldNum" sz="quarter" idx="17"/>
          </p:nvPr>
        </p:nvSpPr>
        <p:spPr/>
        <p:txBody>
          <a:bodyPr/>
          <a:lstStyle>
            <a:lvl1pPr>
              <a:defRPr/>
            </a:lvl1pPr>
          </a:lstStyle>
          <a:p>
            <a:pPr>
              <a:defRPr/>
            </a:pPr>
            <a:fld id="{970E90A2-2969-46F0-B395-59FB85A36260}" type="slidenum">
              <a:rPr lang="en-US"/>
              <a:pPr>
                <a:defRPr/>
              </a:pPr>
              <a:t>‹#›</a:t>
            </a:fld>
            <a:endParaRPr lang="en-US"/>
          </a:p>
        </p:txBody>
      </p:sp>
    </p:spTree>
    <p:extLst>
      <p:ext uri="{BB962C8B-B14F-4D97-AF65-F5344CB8AC3E}">
        <p14:creationId xmlns:p14="http://schemas.microsoft.com/office/powerpoint/2010/main" val="419462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“Revive Us Again”</a:t>
            </a:r>
          </a:p>
        </p:txBody>
      </p:sp>
      <p:sp>
        <p:nvSpPr>
          <p:cNvPr id="9" name="Slide Number Placeholder 5"/>
          <p:cNvSpPr>
            <a:spLocks noGrp="1"/>
          </p:cNvSpPr>
          <p:nvPr>
            <p:ph type="sldNum" sz="quarter" idx="12"/>
          </p:nvPr>
        </p:nvSpPr>
        <p:spPr/>
        <p:txBody>
          <a:bodyPr/>
          <a:lstStyle>
            <a:lvl1pPr>
              <a:defRPr/>
            </a:lvl1pPr>
          </a:lstStyle>
          <a:p>
            <a:pPr>
              <a:defRPr/>
            </a:pPr>
            <a:fld id="{038E10F4-F0E8-4D29-B7E4-FEAF00D7E6B5}" type="slidenum">
              <a:rPr lang="en-US"/>
              <a:pPr>
                <a:defRPr/>
              </a:pPr>
              <a:t>‹#›</a:t>
            </a:fld>
            <a:endParaRPr lang="en-US"/>
          </a:p>
        </p:txBody>
      </p:sp>
    </p:spTree>
    <p:extLst>
      <p:ext uri="{BB962C8B-B14F-4D97-AF65-F5344CB8AC3E}">
        <p14:creationId xmlns:p14="http://schemas.microsoft.com/office/powerpoint/2010/main" val="36355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“Revive Us Again”</a:t>
            </a:r>
          </a:p>
        </p:txBody>
      </p:sp>
      <p:sp>
        <p:nvSpPr>
          <p:cNvPr id="5" name="Slide Number Placeholder 5"/>
          <p:cNvSpPr>
            <a:spLocks noGrp="1"/>
          </p:cNvSpPr>
          <p:nvPr>
            <p:ph type="sldNum" sz="quarter" idx="12"/>
          </p:nvPr>
        </p:nvSpPr>
        <p:spPr/>
        <p:txBody>
          <a:bodyPr/>
          <a:lstStyle>
            <a:lvl1pPr>
              <a:defRPr/>
            </a:lvl1pPr>
          </a:lstStyle>
          <a:p>
            <a:pPr>
              <a:defRPr/>
            </a:pPr>
            <a:fld id="{0392DCF8-AB3A-40BE-9653-74F2FFF98384}" type="slidenum">
              <a:rPr lang="en-US"/>
              <a:pPr>
                <a:defRPr/>
              </a:pPr>
              <a:t>‹#›</a:t>
            </a:fld>
            <a:endParaRPr lang="en-US"/>
          </a:p>
        </p:txBody>
      </p:sp>
    </p:spTree>
    <p:extLst>
      <p:ext uri="{BB962C8B-B14F-4D97-AF65-F5344CB8AC3E}">
        <p14:creationId xmlns:p14="http://schemas.microsoft.com/office/powerpoint/2010/main" val="301571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“Revive Us Again”</a:t>
            </a:r>
          </a:p>
        </p:txBody>
      </p:sp>
      <p:sp>
        <p:nvSpPr>
          <p:cNvPr id="4" name="Slide Number Placeholder 5"/>
          <p:cNvSpPr>
            <a:spLocks noGrp="1"/>
          </p:cNvSpPr>
          <p:nvPr>
            <p:ph type="sldNum" sz="quarter" idx="12"/>
          </p:nvPr>
        </p:nvSpPr>
        <p:spPr/>
        <p:txBody>
          <a:bodyPr/>
          <a:lstStyle>
            <a:lvl1pPr>
              <a:defRPr/>
            </a:lvl1pPr>
          </a:lstStyle>
          <a:p>
            <a:pPr>
              <a:defRPr/>
            </a:pPr>
            <a:fld id="{B1D3E458-D220-47CE-B7A1-D925137F8DCF}" type="slidenum">
              <a:rPr lang="en-US"/>
              <a:pPr>
                <a:defRPr/>
              </a:pPr>
              <a:t>‹#›</a:t>
            </a:fld>
            <a:endParaRPr lang="en-US"/>
          </a:p>
        </p:txBody>
      </p:sp>
    </p:spTree>
    <p:extLst>
      <p:ext uri="{BB962C8B-B14F-4D97-AF65-F5344CB8AC3E}">
        <p14:creationId xmlns:p14="http://schemas.microsoft.com/office/powerpoint/2010/main" val="410081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“Revive Us Again”</a:t>
            </a:r>
          </a:p>
        </p:txBody>
      </p:sp>
      <p:sp>
        <p:nvSpPr>
          <p:cNvPr id="7" name="Slide Number Placeholder 5"/>
          <p:cNvSpPr>
            <a:spLocks noGrp="1"/>
          </p:cNvSpPr>
          <p:nvPr>
            <p:ph type="sldNum" sz="quarter" idx="12"/>
          </p:nvPr>
        </p:nvSpPr>
        <p:spPr/>
        <p:txBody>
          <a:bodyPr/>
          <a:lstStyle>
            <a:lvl1pPr>
              <a:defRPr/>
            </a:lvl1pPr>
          </a:lstStyle>
          <a:p>
            <a:pPr>
              <a:defRPr/>
            </a:pPr>
            <a:fld id="{6DD6026D-91F4-45C5-A7FE-F0E89012C399}" type="slidenum">
              <a:rPr lang="en-US"/>
              <a:pPr>
                <a:defRPr/>
              </a:pPr>
              <a:t>‹#›</a:t>
            </a:fld>
            <a:endParaRPr lang="en-US"/>
          </a:p>
        </p:txBody>
      </p:sp>
    </p:spTree>
    <p:extLst>
      <p:ext uri="{BB962C8B-B14F-4D97-AF65-F5344CB8AC3E}">
        <p14:creationId xmlns:p14="http://schemas.microsoft.com/office/powerpoint/2010/main" val="290615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“Revive Us Again”</a:t>
            </a:r>
          </a:p>
        </p:txBody>
      </p:sp>
      <p:sp>
        <p:nvSpPr>
          <p:cNvPr id="11" name="Slide Number Placeholder 6"/>
          <p:cNvSpPr>
            <a:spLocks noGrp="1"/>
          </p:cNvSpPr>
          <p:nvPr>
            <p:ph type="sldNum" sz="quarter" idx="12"/>
          </p:nvPr>
        </p:nvSpPr>
        <p:spPr/>
        <p:txBody>
          <a:bodyPr/>
          <a:lstStyle>
            <a:lvl1pPr>
              <a:defRPr/>
            </a:lvl1pPr>
          </a:lstStyle>
          <a:p>
            <a:pPr>
              <a:defRPr/>
            </a:pPr>
            <a:fld id="{AC381439-0D7E-4FD8-8AB7-6D3E9E7C9F5A}" type="slidenum">
              <a:rPr lang="en-US"/>
              <a:pPr>
                <a:defRPr/>
              </a:pPr>
              <a:t>‹#›</a:t>
            </a:fld>
            <a:endParaRPr lang="en-US"/>
          </a:p>
        </p:txBody>
      </p:sp>
    </p:spTree>
    <p:extLst>
      <p:ext uri="{BB962C8B-B14F-4D97-AF65-F5344CB8AC3E}">
        <p14:creationId xmlns:p14="http://schemas.microsoft.com/office/powerpoint/2010/main" val="62023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“Revive Us Again”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DE3B687D-0DDF-4894-A704-3D01B25A5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68" r:id="rId2"/>
    <p:sldLayoutId id="2147483777" r:id="rId3"/>
    <p:sldLayoutId id="2147483769" r:id="rId4"/>
    <p:sldLayoutId id="2147483770" r:id="rId5"/>
    <p:sldLayoutId id="2147483771" r:id="rId6"/>
    <p:sldLayoutId id="2147483772" r:id="rId7"/>
    <p:sldLayoutId id="2147483773" r:id="rId8"/>
    <p:sldLayoutId id="2147483778" r:id="rId9"/>
    <p:sldLayoutId id="2147483774" r:id="rId10"/>
    <p:sldLayoutId id="2147483775"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Interrupted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037100859"/>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Thanksgiving Pt.4: Windows Of Heaven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DE3B687D-0DDF-4894-A704-3D01B25A5227}" type="slidenum">
              <a:rPr lang="en-US"/>
              <a:pPr>
                <a:defRPr/>
              </a:pPr>
              <a:t>‹#›</a:t>
            </a:fld>
            <a:endParaRPr lang="en-US"/>
          </a:p>
        </p:txBody>
      </p:sp>
    </p:spTree>
    <p:extLst>
      <p:ext uri="{BB962C8B-B14F-4D97-AF65-F5344CB8AC3E}">
        <p14:creationId xmlns:p14="http://schemas.microsoft.com/office/powerpoint/2010/main" val="387919367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526" y="1403859"/>
            <a:ext cx="9148763" cy="1066800"/>
          </a:xfrm>
        </p:spPr>
        <p:txBody>
          <a:bodyPr rtlCol="0">
            <a:normAutofit/>
          </a:bodyPr>
          <a:lstStyle/>
          <a:p>
            <a:pPr algn="ctr" eaLnBrk="1" fontAlgn="auto" hangingPunct="1">
              <a:buClr>
                <a:schemeClr val="accent6">
                  <a:lumMod val="75000"/>
                </a:schemeClr>
              </a:buClr>
              <a:defRPr/>
            </a:pPr>
            <a:r>
              <a:rPr lang="en-US" sz="4400" b="1" dirty="0">
                <a:solidFill>
                  <a:srgbClr val="0000FF"/>
                </a:solidFill>
                <a:latin typeface="Arial" pitchFamily="34" charset="0"/>
                <a:cs typeface="Arial" pitchFamily="34" charset="0"/>
              </a:rPr>
              <a:t>Text: Galatians 6:9-10</a:t>
            </a:r>
          </a:p>
        </p:txBody>
      </p:sp>
      <p:sp>
        <p:nvSpPr>
          <p:cNvPr id="2050" name="Rectangle 2"/>
          <p:cNvSpPr>
            <a:spLocks noGrp="1" noChangeArrowheads="1"/>
          </p:cNvSpPr>
          <p:nvPr>
            <p:ph type="ctrTitle"/>
          </p:nvPr>
        </p:nvSpPr>
        <p:spPr>
          <a:xfrm>
            <a:off x="-4763" y="152400"/>
            <a:ext cx="9144000" cy="1477297"/>
          </a:xfrm>
        </p:spPr>
        <p:txBody>
          <a:bodyPr/>
          <a:lstStyle/>
          <a:p>
            <a:pPr marL="182880" indent="0" algn="ctr" eaLnBrk="1" fontAlgn="auto" hangingPunct="1">
              <a:spcAft>
                <a:spcPts val="0"/>
              </a:spcAft>
              <a:buClr>
                <a:schemeClr val="accent6">
                  <a:lumMod val="75000"/>
                </a:schemeClr>
              </a:buClr>
              <a:buNone/>
              <a:defRPr/>
            </a:pPr>
            <a:r>
              <a:rPr lang="en-US" sz="7200" u="sng" dirty="0">
                <a:solidFill>
                  <a:schemeClr val="tx1"/>
                </a:solidFill>
                <a:effectLst/>
                <a:latin typeface="Arial" pitchFamily="34" charset="0"/>
                <a:cs typeface="Arial" pitchFamily="34" charset="0"/>
              </a:rPr>
              <a:t>“Revive Us Again”</a:t>
            </a:r>
          </a:p>
        </p:txBody>
      </p:sp>
      <p:pic>
        <p:nvPicPr>
          <p:cNvPr id="3" name="Picture 2" descr="A picture containing outdoor, nature&#10;&#10;Description automatically generated">
            <a:extLst>
              <a:ext uri="{FF2B5EF4-FFF2-40B4-BE49-F238E27FC236}">
                <a16:creationId xmlns:a16="http://schemas.microsoft.com/office/drawing/2014/main" id="{7E756D7C-1E00-4696-BEE8-BF1A18175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266" y="2470659"/>
            <a:ext cx="3369468" cy="43759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0" y="6572461"/>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157698" name="Rectangle 1026"/>
          <p:cNvSpPr>
            <a:spLocks noGrp="1" noChangeArrowheads="1"/>
          </p:cNvSpPr>
          <p:nvPr>
            <p:ph type="title"/>
          </p:nvPr>
        </p:nvSpPr>
        <p:spPr>
          <a:xfrm>
            <a:off x="-17846" y="71582"/>
            <a:ext cx="9176594" cy="10739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Praise God For Sending Us The Holy Spirit</a:t>
            </a:r>
            <a:endParaRPr lang="en-US" sz="32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17846" y="939430"/>
            <a:ext cx="9176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Praise God and give thanks for sending the Holy Spirit!</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 name="Text Box 8"/>
          <p:cNvSpPr txBox="1">
            <a:spLocks noChangeArrowheads="1"/>
          </p:cNvSpPr>
          <p:nvPr/>
        </p:nvSpPr>
        <p:spPr bwMode="auto">
          <a:xfrm>
            <a:off x="19594" y="3395471"/>
            <a:ext cx="5105400" cy="3108543"/>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John 16:13</a:t>
            </a:r>
          </a:p>
          <a:p>
            <a:pPr marL="574675" marR="0" lvl="0" indent="-574675"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13. "But when He, the Spirit of truth, comes, He will guide you into all the truth; for He will not speak on His own initiative, but whatever He hears, He will speak; and He will disclose to you what is to come.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p:blipFill>
        <p:spPr>
          <a:xfrm>
            <a:off x="5212911" y="3495062"/>
            <a:ext cx="3958302" cy="2968726"/>
          </a:xfrm>
          <a:prstGeom prst="rect">
            <a:avLst/>
          </a:prstGeom>
        </p:spPr>
      </p:pic>
      <p:sp>
        <p:nvSpPr>
          <p:cNvPr id="15" name="Text Box 6">
            <a:extLst>
              <a:ext uri="{FF2B5EF4-FFF2-40B4-BE49-F238E27FC236}">
                <a16:creationId xmlns:a16="http://schemas.microsoft.com/office/drawing/2014/main" id="{0F3B39DA-3672-4647-98DD-91288DB10B33}"/>
              </a:ext>
            </a:extLst>
          </p:cNvPr>
          <p:cNvSpPr txBox="1">
            <a:spLocks noChangeArrowheads="1"/>
          </p:cNvSpPr>
          <p:nvPr/>
        </p:nvSpPr>
        <p:spPr bwMode="auto">
          <a:xfrm>
            <a:off x="0" y="1401095"/>
            <a:ext cx="91765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John 14:26: </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Spirit of Light is the Holy Spirit sent in Jesus’ name </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John 15:26-27: </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Spirit has shown us our Savior because He testified of Christ in the written word. </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John 16:13: </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Spirit has also “scattered our night” because He revealed to the apostles the light of “all the truth” in God’s word! </a:t>
            </a:r>
            <a:r>
              <a:rPr kumimoji="0" lang="en-US" sz="2000" b="0" i="1"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(II Peter 1:20-21)</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Romans 5:8: </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Spirit convicts us of sin.</a:t>
            </a:r>
            <a:endPar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11164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wipe(left)">
                                      <p:cBhvr>
                                        <p:cTn id="16" dur="500"/>
                                        <p:tgtEl>
                                          <p:spTgt spid="15">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500"/>
                                        <p:tgtEl>
                                          <p:spTgt spid="1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left)">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4748" y="6548438"/>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157698" name="Rectangle 1026"/>
          <p:cNvSpPr>
            <a:spLocks noGrp="1" noChangeArrowheads="1"/>
          </p:cNvSpPr>
          <p:nvPr>
            <p:ph type="title"/>
          </p:nvPr>
        </p:nvSpPr>
        <p:spPr>
          <a:xfrm>
            <a:off x="14748" y="-2595"/>
            <a:ext cx="9144000" cy="9215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Praise God For Sending Us The Holy Spirit</a:t>
            </a:r>
            <a:endParaRPr lang="en-US" sz="32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0" y="76778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He gives us comfort in sorrow—Through God’s word!</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p:cNvSpPr txBox="1">
            <a:spLocks noChangeArrowheads="1"/>
          </p:cNvSpPr>
          <p:nvPr/>
        </p:nvSpPr>
        <p:spPr bwMode="auto">
          <a:xfrm>
            <a:off x="0" y="1338106"/>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lvl="0" indent="-342900">
              <a:buClr>
                <a:srgbClr val="56C7AA"/>
              </a:buClr>
              <a:buSzPct val="115000"/>
              <a:buFont typeface="Wingdings" panose="05000000000000000000" pitchFamily="2" charset="2"/>
              <a:buChar char="v"/>
            </a:pPr>
            <a:r>
              <a:rPr kumimoji="0" lang="en-US" sz="2000" i="0" u="none" strike="noStrike" kern="1200" cap="none" spc="0" normalizeH="0" baseline="0" noProof="0" dirty="0">
                <a:ln>
                  <a:noFill/>
                </a:ln>
                <a:solidFill>
                  <a:srgbClr val="212745"/>
                </a:solidFill>
                <a:effectLst/>
                <a:uLnTx/>
                <a:uFillTx/>
                <a:latin typeface="Tahoma" pitchFamily="34" charset="0"/>
                <a:cs typeface="Times New Roman" pitchFamily="18" charset="0"/>
              </a:rPr>
              <a:t>Reminding us of God’s presence and love despite life’s </a:t>
            </a:r>
            <a:r>
              <a:rPr lang="en-US" sz="2000" dirty="0">
                <a:solidFill>
                  <a:srgbClr val="212745"/>
                </a:solidFill>
                <a:latin typeface="Tahoma" pitchFamily="34" charset="0"/>
                <a:cs typeface="Times New Roman" pitchFamily="18" charset="0"/>
              </a:rPr>
              <a:t>trials </a:t>
            </a:r>
            <a:r>
              <a:rPr lang="en-US" sz="2000" b="1" dirty="0">
                <a:solidFill>
                  <a:srgbClr val="212745"/>
                </a:solidFill>
                <a:latin typeface="Tahoma" pitchFamily="34" charset="0"/>
                <a:cs typeface="Times New Roman" pitchFamily="18" charset="0"/>
              </a:rPr>
              <a:t>(II Cor. 1:3-7)</a:t>
            </a:r>
            <a:endParaRPr kumimoji="0" lang="en-US" sz="2000" b="1" i="0" u="none" strike="noStrike" kern="1200" cap="none" spc="0" normalizeH="0" baseline="0" noProof="0" dirty="0">
              <a:ln>
                <a:noFill/>
              </a:ln>
              <a:solidFill>
                <a:srgbClr val="212745"/>
              </a:solidFill>
              <a:effectLst/>
              <a:uLnTx/>
              <a:uFillTx/>
              <a:latin typeface="Tahoma" pitchFamily="34" charset="0"/>
              <a:cs typeface="Times New Roman" pitchFamily="18" charset="0"/>
            </a:endParaRPr>
          </a:p>
          <a:p>
            <a:pPr marL="342900" lvl="0" indent="-342900">
              <a:buClr>
                <a:srgbClr val="56C7AA"/>
              </a:buClr>
              <a:buSzPct val="115000"/>
              <a:buFont typeface="Wingdings" panose="05000000000000000000" pitchFamily="2" charset="2"/>
              <a:buChar char="v"/>
            </a:pPr>
            <a:r>
              <a:rPr kumimoji="0" lang="en-US" sz="2000" i="0" u="none" strike="noStrike" kern="1200" cap="none" spc="0" normalizeH="0" baseline="0" noProof="0" dirty="0">
                <a:ln>
                  <a:noFill/>
                </a:ln>
                <a:solidFill>
                  <a:srgbClr val="212745"/>
                </a:solidFill>
                <a:effectLst/>
                <a:uLnTx/>
                <a:uFillTx/>
                <a:latin typeface="Tahoma" pitchFamily="34" charset="0"/>
                <a:cs typeface="Times New Roman" pitchFamily="18" charset="0"/>
              </a:rPr>
              <a:t>Providing strength to go on </a:t>
            </a:r>
            <a:r>
              <a:rPr lang="en-US" sz="2000" b="1" dirty="0">
                <a:solidFill>
                  <a:srgbClr val="212745"/>
                </a:solidFill>
                <a:latin typeface="Tahoma" pitchFamily="34" charset="0"/>
                <a:cs typeface="Times New Roman" pitchFamily="18" charset="0"/>
              </a:rPr>
              <a:t>(Acts 9:31; II </a:t>
            </a:r>
            <a:r>
              <a:rPr kumimoji="0" lang="en-US" sz="2000" b="1" i="0" u="none" strike="noStrike" kern="1200" cap="none" spc="0" normalizeH="0" baseline="0" noProof="0" dirty="0">
                <a:ln>
                  <a:noFill/>
                </a:ln>
                <a:solidFill>
                  <a:srgbClr val="212745"/>
                </a:solidFill>
                <a:effectLst/>
                <a:uLnTx/>
                <a:uFillTx/>
                <a:latin typeface="Tahoma" pitchFamily="34" charset="0"/>
                <a:cs typeface="Times New Roman" pitchFamily="18" charset="0"/>
              </a:rPr>
              <a:t>Thess. 2:16-17)</a:t>
            </a:r>
          </a:p>
          <a:p>
            <a:pPr marL="342900" lvl="0" indent="-342900">
              <a:buClr>
                <a:srgbClr val="56C7AA"/>
              </a:buClr>
              <a:buSzPct val="115000"/>
              <a:buFont typeface="Wingdings" panose="05000000000000000000" pitchFamily="2" charset="2"/>
              <a:buChar char="v"/>
            </a:pPr>
            <a:r>
              <a:rPr kumimoji="0" lang="en-US" sz="2000" i="0" u="none" strike="noStrike" kern="1200" cap="none" spc="0" normalizeH="0" baseline="0" noProof="0" dirty="0">
                <a:ln>
                  <a:noFill/>
                </a:ln>
                <a:solidFill>
                  <a:srgbClr val="212745"/>
                </a:solidFill>
                <a:effectLst/>
                <a:uLnTx/>
                <a:uFillTx/>
                <a:latin typeface="Tahoma" pitchFamily="34" charset="0"/>
                <a:cs typeface="Times New Roman" pitchFamily="18" charset="0"/>
              </a:rPr>
              <a:t>Reminding us of the Scriptures to lift our fallen and crushed spirits in time of need </a:t>
            </a:r>
            <a:r>
              <a:rPr kumimoji="0" lang="en-US" sz="2000" b="1" i="0" u="none" strike="noStrike" kern="1200" cap="none" spc="0" normalizeH="0" baseline="0" noProof="0" dirty="0">
                <a:ln>
                  <a:noFill/>
                </a:ln>
                <a:solidFill>
                  <a:srgbClr val="212745"/>
                </a:solidFill>
                <a:effectLst/>
                <a:uLnTx/>
                <a:uFillTx/>
                <a:latin typeface="Tahoma" pitchFamily="34" charset="0"/>
                <a:cs typeface="Times New Roman" pitchFamily="18" charset="0"/>
              </a:rPr>
              <a:t>(</a:t>
            </a:r>
            <a:r>
              <a:rPr lang="nn-NO" sz="2000" b="1" dirty="0">
                <a:solidFill>
                  <a:srgbClr val="212745"/>
                </a:solidFill>
                <a:latin typeface="Tahoma" pitchFamily="34" charset="0"/>
                <a:cs typeface="Times New Roman" pitchFamily="18" charset="0"/>
              </a:rPr>
              <a:t>Rom. 8:18, 28; I Thess. 4:16-18)</a:t>
            </a:r>
            <a:endParaRPr kumimoji="0" lang="en-US" sz="2000" b="1" i="0" u="none" strike="noStrike" kern="1200" cap="none" spc="0" normalizeH="0" baseline="0" noProof="0" dirty="0">
              <a:ln>
                <a:noFill/>
              </a:ln>
              <a:solidFill>
                <a:srgbClr val="212745"/>
              </a:solidFill>
              <a:effectLst/>
              <a:uLnTx/>
              <a:uFillTx/>
              <a:latin typeface="Tahoma" pitchFamily="34" charset="0"/>
              <a:cs typeface="Times New Roman" pitchFamily="18" charset="0"/>
            </a:endParaRPr>
          </a:p>
        </p:txBody>
      </p:sp>
      <p:pic>
        <p:nvPicPr>
          <p:cNvPr id="8" name="Picture 7" descr="A picture containing spring&#10;&#10;Description automatically generated">
            <a:extLst>
              <a:ext uri="{FF2B5EF4-FFF2-40B4-BE49-F238E27FC236}">
                <a16:creationId xmlns:a16="http://schemas.microsoft.com/office/drawing/2014/main" id="{02D5294B-8E56-4EB8-8171-7F727D02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836" y="2952206"/>
            <a:ext cx="4344987" cy="3886200"/>
          </a:xfrm>
          <a:prstGeom prst="rect">
            <a:avLst/>
          </a:prstGeom>
        </p:spPr>
      </p:pic>
      <p:sp>
        <p:nvSpPr>
          <p:cNvPr id="10" name="Text Box 7">
            <a:extLst>
              <a:ext uri="{FF2B5EF4-FFF2-40B4-BE49-F238E27FC236}">
                <a16:creationId xmlns:a16="http://schemas.microsoft.com/office/drawing/2014/main" id="{999C04D0-4AFF-4A33-884A-AF38BD4CB88E}"/>
              </a:ext>
            </a:extLst>
          </p:cNvPr>
          <p:cNvSpPr txBox="1">
            <a:spLocks noChangeArrowheads="1"/>
          </p:cNvSpPr>
          <p:nvPr/>
        </p:nvSpPr>
        <p:spPr bwMode="auto">
          <a:xfrm>
            <a:off x="-17846" y="3989414"/>
            <a:ext cx="481468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dirty="0">
                <a:latin typeface="Tahoma" pitchFamily="34" charset="0"/>
                <a:cs typeface="Times New Roman" pitchFamily="18" charset="0"/>
              </a:rPr>
              <a:t>We show thanks to God for His word through study and application of it in our lives!</a:t>
            </a:r>
            <a:endParaRPr lang="en-US" sz="2800" b="1" i="1" dirty="0">
              <a:latin typeface="Tahoma" pitchFamily="34" charset="0"/>
              <a:cs typeface="Times New Roman" pitchFamily="18" charset="0"/>
            </a:endParaRPr>
          </a:p>
        </p:txBody>
      </p:sp>
    </p:spTree>
    <p:extLst>
      <p:ext uri="{BB962C8B-B14F-4D97-AF65-F5344CB8AC3E}">
        <p14:creationId xmlns:p14="http://schemas.microsoft.com/office/powerpoint/2010/main" val="710499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E0554-BFA6-4364-8D6B-D6C566205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 y="1965813"/>
            <a:ext cx="9178236" cy="2333625"/>
          </a:xfrm>
          <a:prstGeom prst="rect">
            <a:avLst/>
          </a:prstGeom>
        </p:spPr>
      </p:pic>
      <p:sp>
        <p:nvSpPr>
          <p:cNvPr id="7" name="Footer Placeholder 4"/>
          <p:cNvSpPr>
            <a:spLocks noGrp="1"/>
          </p:cNvSpPr>
          <p:nvPr>
            <p:ph type="ftr" sz="quarter" idx="15"/>
          </p:nvPr>
        </p:nvSpPr>
        <p:spPr>
          <a:xfrm>
            <a:off x="14748" y="6545351"/>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157698" name="Rectangle 1026"/>
          <p:cNvSpPr>
            <a:spLocks noGrp="1" noChangeArrowheads="1"/>
          </p:cNvSpPr>
          <p:nvPr>
            <p:ph type="title"/>
          </p:nvPr>
        </p:nvSpPr>
        <p:spPr>
          <a:xfrm>
            <a:off x="-16329" y="75626"/>
            <a:ext cx="9144000" cy="997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effectLst/>
                <a:latin typeface="Arial" pitchFamily="34" charset="0"/>
                <a:cs typeface="Arial" pitchFamily="34" charset="0"/>
              </a:rPr>
              <a:t>Praise God For Sending His Son Back One Day</a:t>
            </a:r>
          </a:p>
        </p:txBody>
      </p:sp>
      <p:sp>
        <p:nvSpPr>
          <p:cNvPr id="9" name="Text Box 6"/>
          <p:cNvSpPr txBox="1">
            <a:spLocks noChangeArrowheads="1"/>
          </p:cNvSpPr>
          <p:nvPr/>
        </p:nvSpPr>
        <p:spPr bwMode="auto">
          <a:xfrm>
            <a:off x="-17910" y="4023213"/>
            <a:ext cx="9178236" cy="132343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Chorus</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
                <a:srgbClr val="56C7AA"/>
              </a:buClr>
              <a:buSzPct val="115000"/>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“Hallelujah! Thine the glory! Hallelujah! Amen! Hallelujah! Thine the glory! Revive us again!”</a:t>
            </a:r>
          </a:p>
        </p:txBody>
      </p:sp>
    </p:spTree>
    <p:extLst>
      <p:ext uri="{BB962C8B-B14F-4D97-AF65-F5344CB8AC3E}">
        <p14:creationId xmlns:p14="http://schemas.microsoft.com/office/powerpoint/2010/main" val="1695412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177" y="6548438"/>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157698" name="Rectangle 1026"/>
          <p:cNvSpPr>
            <a:spLocks noGrp="1" noChangeArrowheads="1"/>
          </p:cNvSpPr>
          <p:nvPr>
            <p:ph type="title"/>
          </p:nvPr>
        </p:nvSpPr>
        <p:spPr>
          <a:xfrm>
            <a:off x="-17846" y="71582"/>
            <a:ext cx="9176594" cy="10739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effectLst/>
                <a:latin typeface="Arial" pitchFamily="34" charset="0"/>
                <a:cs typeface="Arial" pitchFamily="34" charset="0"/>
              </a:rPr>
              <a:t>Praise God For Sending His Son Back One Day</a:t>
            </a:r>
            <a:endParaRPr lang="en-US" sz="28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13063" y="608541"/>
            <a:ext cx="91765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r>
              <a:rPr lang="en-US" sz="2400" b="1" dirty="0">
                <a:solidFill>
                  <a:srgbClr val="0000FF"/>
                </a:solidFill>
                <a:latin typeface="Tahoma" pitchFamily="34" charset="0"/>
                <a:cs typeface="Times New Roman" pitchFamily="18" charset="0"/>
              </a:rPr>
              <a:t>	Jesus has “now gone above” (Col. 3:1) and awaits the time for His return!</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 name="Text Box 8"/>
          <p:cNvSpPr txBox="1">
            <a:spLocks noChangeArrowheads="1"/>
          </p:cNvSpPr>
          <p:nvPr/>
        </p:nvSpPr>
        <p:spPr bwMode="auto">
          <a:xfrm>
            <a:off x="81263" y="2522478"/>
            <a:ext cx="5839097" cy="3600986"/>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Thessalonians 4:16-18</a:t>
            </a:r>
          </a:p>
          <a:p>
            <a:pPr marL="574675" lvl="0" indent="-574675"/>
            <a:r>
              <a:rPr lang="en-US" sz="2000" dirty="0">
                <a:solidFill>
                  <a:srgbClr val="002060"/>
                </a:solidFill>
                <a:latin typeface="Tahoma" pitchFamily="34" charset="0"/>
                <a:ea typeface="Tahoma" pitchFamily="34" charset="0"/>
                <a:cs typeface="Tahoma" pitchFamily="34" charset="0"/>
              </a:rPr>
              <a:t>16.  For the Lord Himself will descend from heaven with a shout, with the voice of the archangel and with the trumpet of God, and the dead in Christ will rise first. </a:t>
            </a:r>
          </a:p>
          <a:p>
            <a:pPr marL="574675" lvl="0" indent="-574675"/>
            <a:r>
              <a:rPr lang="en-US" sz="2000" dirty="0">
                <a:solidFill>
                  <a:srgbClr val="002060"/>
                </a:solidFill>
                <a:latin typeface="Tahoma" pitchFamily="34" charset="0"/>
                <a:ea typeface="Tahoma" pitchFamily="34" charset="0"/>
                <a:cs typeface="Tahoma" pitchFamily="34" charset="0"/>
              </a:rPr>
              <a:t>17.  Then we who are alive and remain will be caught up together with them in the clouds to meet the Lord in the air, and so we shall always be with the Lord. </a:t>
            </a:r>
          </a:p>
          <a:p>
            <a:pPr marL="574675" lvl="0" indent="-574675"/>
            <a:r>
              <a:rPr lang="en-US" sz="2000" dirty="0">
                <a:solidFill>
                  <a:srgbClr val="002060"/>
                </a:solidFill>
                <a:latin typeface="Tahoma" pitchFamily="34" charset="0"/>
                <a:ea typeface="Tahoma" pitchFamily="34" charset="0"/>
                <a:cs typeface="Tahoma" pitchFamily="34" charset="0"/>
              </a:rPr>
              <a:t>18.  Therefore comfort one another with these words. </a:t>
            </a:r>
            <a:endParaRPr kumimoji="0" lang="en-US"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p:blipFill>
        <p:spPr>
          <a:xfrm>
            <a:off x="5979144" y="2181449"/>
            <a:ext cx="3190918" cy="4339650"/>
          </a:xfrm>
          <a:prstGeom prst="rect">
            <a:avLst/>
          </a:prstGeom>
        </p:spPr>
      </p:pic>
      <p:sp>
        <p:nvSpPr>
          <p:cNvPr id="15" name="Text Box 6">
            <a:extLst>
              <a:ext uri="{FF2B5EF4-FFF2-40B4-BE49-F238E27FC236}">
                <a16:creationId xmlns:a16="http://schemas.microsoft.com/office/drawing/2014/main" id="{0F3B39DA-3672-4647-98DD-91288DB10B33}"/>
              </a:ext>
            </a:extLst>
          </p:cNvPr>
          <p:cNvSpPr txBox="1">
            <a:spLocks noChangeArrowheads="1"/>
          </p:cNvSpPr>
          <p:nvPr/>
        </p:nvSpPr>
        <p:spPr bwMode="auto">
          <a:xfrm>
            <a:off x="-17846" y="1389618"/>
            <a:ext cx="91765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I Thessalonians 4:16-18</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anose="05000000000000000000" pitchFamily="2" charset="2"/>
              <a:buChar char="v"/>
              <a:tabLst/>
              <a:defRPr/>
            </a:pPr>
            <a:r>
              <a:rPr kumimoji="0" lang="en-US" sz="2000" b="1"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Hebrews 9:27-28</a:t>
            </a:r>
          </a:p>
        </p:txBody>
      </p:sp>
    </p:spTree>
    <p:extLst>
      <p:ext uri="{BB962C8B-B14F-4D97-AF65-F5344CB8AC3E}">
        <p14:creationId xmlns:p14="http://schemas.microsoft.com/office/powerpoint/2010/main" val="672393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ipe(left)">
                                      <p:cBhvr>
                                        <p:cTn id="2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6988" y="6548438"/>
            <a:ext cx="3352800" cy="309562"/>
          </a:xfrm>
        </p:spPr>
        <p:txBody>
          <a:bodyPr/>
          <a:lstStyle/>
          <a:p>
            <a:pPr>
              <a:defRPr/>
            </a:pPr>
            <a:r>
              <a:rPr lang="en-US" dirty="0"/>
              <a:t>“Revive Us Again”</a:t>
            </a:r>
          </a:p>
        </p:txBody>
      </p:sp>
      <p:sp>
        <p:nvSpPr>
          <p:cNvPr id="157698" name="Rectangle 1026"/>
          <p:cNvSpPr>
            <a:spLocks noGrp="1" noChangeArrowheads="1"/>
          </p:cNvSpPr>
          <p:nvPr>
            <p:ph type="title"/>
          </p:nvPr>
        </p:nvSpPr>
        <p:spPr>
          <a:xfrm>
            <a:off x="6465" y="0"/>
            <a:ext cx="9144000" cy="997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effectLst/>
                <a:latin typeface="Arial" pitchFamily="34" charset="0"/>
                <a:cs typeface="Arial" pitchFamily="34" charset="0"/>
              </a:rPr>
              <a:t>Praise God For Sending His Son Back One Day</a:t>
            </a:r>
            <a:endParaRPr lang="en-US" sz="28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9832" y="766885"/>
            <a:ext cx="9176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0000FF"/>
                </a:solidFill>
                <a:latin typeface="Tahoma" pitchFamily="34" charset="0"/>
                <a:cs typeface="Times New Roman" pitchFamily="18" charset="0"/>
              </a:rPr>
              <a:t>A complete contrast to the 1</a:t>
            </a:r>
            <a:r>
              <a:rPr lang="en-US" sz="2400" b="1" baseline="30000" dirty="0">
                <a:solidFill>
                  <a:srgbClr val="0000FF"/>
                </a:solidFill>
                <a:latin typeface="Tahoma" pitchFamily="34" charset="0"/>
                <a:cs typeface="Times New Roman" pitchFamily="18" charset="0"/>
              </a:rPr>
              <a:t>st</a:t>
            </a:r>
            <a:r>
              <a:rPr lang="en-US" sz="2400" b="1" dirty="0">
                <a:solidFill>
                  <a:srgbClr val="0000FF"/>
                </a:solidFill>
                <a:latin typeface="Tahoma" pitchFamily="34" charset="0"/>
                <a:cs typeface="Times New Roman" pitchFamily="18" charset="0"/>
              </a:rPr>
              <a:t> time He came!</a:t>
            </a:r>
            <a:endParaRPr lang="en-US" sz="2000" i="1" dirty="0">
              <a:solidFill>
                <a:srgbClr val="0000FF"/>
              </a:solidFill>
              <a:latin typeface="Tahoma" pitchFamily="34" charset="0"/>
              <a:cs typeface="Times New Roman" pitchFamily="18" charset="0"/>
            </a:endParaRPr>
          </a:p>
        </p:txBody>
      </p:sp>
      <p:graphicFrame>
        <p:nvGraphicFramePr>
          <p:cNvPr id="2" name="Table 1">
            <a:extLst>
              <a:ext uri="{FF2B5EF4-FFF2-40B4-BE49-F238E27FC236}">
                <a16:creationId xmlns:a16="http://schemas.microsoft.com/office/drawing/2014/main" id="{D22DB7A8-4E39-49F9-B024-D2950A6FFDB6}"/>
              </a:ext>
            </a:extLst>
          </p:cNvPr>
          <p:cNvGraphicFramePr>
            <a:graphicFrameLocks noGrp="1"/>
          </p:cNvGraphicFramePr>
          <p:nvPr>
            <p:extLst>
              <p:ext uri="{D42A27DB-BD31-4B8C-83A1-F6EECF244321}">
                <p14:modId xmlns:p14="http://schemas.microsoft.com/office/powerpoint/2010/main" val="1647370774"/>
              </p:ext>
            </p:extLst>
          </p:nvPr>
        </p:nvGraphicFramePr>
        <p:xfrm>
          <a:off x="-18872" y="1677229"/>
          <a:ext cx="9160566" cy="4267200"/>
        </p:xfrm>
        <a:graphic>
          <a:graphicData uri="http://schemas.openxmlformats.org/drawingml/2006/table">
            <a:tbl>
              <a:tblPr firstRow="1" bandRow="1">
                <a:tableStyleId>{5C22544A-7EE6-4342-B048-85BDC9FD1C3A}</a:tableStyleId>
              </a:tblPr>
              <a:tblGrid>
                <a:gridCol w="4580283">
                  <a:extLst>
                    <a:ext uri="{9D8B030D-6E8A-4147-A177-3AD203B41FA5}">
                      <a16:colId xmlns:a16="http://schemas.microsoft.com/office/drawing/2014/main" val="22223083"/>
                    </a:ext>
                  </a:extLst>
                </a:gridCol>
                <a:gridCol w="4580283">
                  <a:extLst>
                    <a:ext uri="{9D8B030D-6E8A-4147-A177-3AD203B41FA5}">
                      <a16:colId xmlns:a16="http://schemas.microsoft.com/office/drawing/2014/main" val="3853741353"/>
                    </a:ext>
                  </a:extLst>
                </a:gridCol>
              </a:tblGrid>
              <a:tr h="370840">
                <a:tc>
                  <a:txBody>
                    <a:bodyPr/>
                    <a:lstStyle/>
                    <a:p>
                      <a:pPr algn="ctr"/>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Time Jesus Came</a:t>
                      </a:r>
                    </a:p>
                  </a:txBody>
                  <a:tcPr/>
                </a:tc>
                <a:tc>
                  <a:txBody>
                    <a:bodyPr/>
                    <a:lstStyle/>
                    <a:p>
                      <a:pPr algn="ctr"/>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Time Jesus Comes</a:t>
                      </a:r>
                    </a:p>
                  </a:txBody>
                  <a:tcPr/>
                </a:tc>
                <a:extLst>
                  <a:ext uri="{0D108BD9-81ED-4DB2-BD59-A6C34878D82A}">
                    <a16:rowId xmlns:a16="http://schemas.microsoft.com/office/drawing/2014/main" val="1696862794"/>
                  </a:ext>
                </a:extLst>
              </a:tr>
              <a:tr h="370840">
                <a:tc>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 came as a lowly babe </a:t>
                      </a:r>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rPr>
                        <a:t>(Lk. 2:12)</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will come as a conquering King – </a:t>
                      </a:r>
                      <a:r>
                        <a:rPr lang="en-US" sz="2000" i="1" dirty="0">
                          <a:latin typeface="Tahoma" panose="020B0604030504040204" pitchFamily="34" charset="0"/>
                          <a:ea typeface="Tahoma" panose="020B0604030504040204" pitchFamily="34" charset="0"/>
                          <a:cs typeface="Tahoma" panose="020B0604030504040204" pitchFamily="34" charset="0"/>
                        </a:rPr>
                        <a:t>Mt. 25:31-46; II Thess. 1:7-9</a:t>
                      </a:r>
                    </a:p>
                  </a:txBody>
                  <a:tcPr/>
                </a:tc>
                <a:extLst>
                  <a:ext uri="{0D108BD9-81ED-4DB2-BD59-A6C34878D82A}">
                    <a16:rowId xmlns:a16="http://schemas.microsoft.com/office/drawing/2014/main" val="1085841002"/>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came riding into Jerusalem on a donkey </a:t>
                      </a:r>
                      <a:r>
                        <a:rPr lang="en-US" sz="2000" i="1" dirty="0">
                          <a:latin typeface="Tahoma" panose="020B0604030504040204" pitchFamily="34" charset="0"/>
                          <a:ea typeface="Tahoma" panose="020B0604030504040204" pitchFamily="34" charset="0"/>
                          <a:cs typeface="Tahoma" panose="020B0604030504040204" pitchFamily="34" charset="0"/>
                        </a:rPr>
                        <a:t>(Lk. 19:30-40)</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will come on a white horse – </a:t>
                      </a:r>
                    </a:p>
                    <a:p>
                      <a:pPr algn="ctr"/>
                      <a:r>
                        <a:rPr lang="en-US" sz="2000" i="1" dirty="0">
                          <a:latin typeface="Tahoma" panose="020B0604030504040204" pitchFamily="34" charset="0"/>
                          <a:ea typeface="Tahoma" panose="020B0604030504040204" pitchFamily="34" charset="0"/>
                          <a:cs typeface="Tahoma" panose="020B0604030504040204" pitchFamily="34" charset="0"/>
                        </a:rPr>
                        <a:t>Rev. 19:11-16</a:t>
                      </a:r>
                    </a:p>
                  </a:txBody>
                  <a:tcPr/>
                </a:tc>
                <a:extLst>
                  <a:ext uri="{0D108BD9-81ED-4DB2-BD59-A6C34878D82A}">
                    <a16:rowId xmlns:a16="http://schemas.microsoft.com/office/drawing/2014/main" val="3497315176"/>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came as the sacrificial Lamb of God</a:t>
                      </a:r>
                    </a:p>
                    <a:p>
                      <a:pPr algn="ctr"/>
                      <a:r>
                        <a:rPr lang="en-US" sz="2000" i="1" dirty="0">
                          <a:latin typeface="Tahoma" panose="020B0604030504040204" pitchFamily="34" charset="0"/>
                          <a:ea typeface="Tahoma" panose="020B0604030504040204" pitchFamily="34" charset="0"/>
                          <a:cs typeface="Tahoma" panose="020B0604030504040204" pitchFamily="34" charset="0"/>
                        </a:rPr>
                        <a:t>(Jn. 1:29; Acts 8:32)</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will come as the Lion of the tribe of Judah – </a:t>
                      </a:r>
                      <a:r>
                        <a:rPr lang="en-US" sz="2000" i="1" dirty="0">
                          <a:latin typeface="Tahoma" panose="020B0604030504040204" pitchFamily="34" charset="0"/>
                          <a:ea typeface="Tahoma" panose="020B0604030504040204" pitchFamily="34" charset="0"/>
                          <a:cs typeface="Tahoma" panose="020B0604030504040204" pitchFamily="34" charset="0"/>
                        </a:rPr>
                        <a:t>Rev. 5:5</a:t>
                      </a:r>
                    </a:p>
                  </a:txBody>
                  <a:tcPr/>
                </a:tc>
                <a:extLst>
                  <a:ext uri="{0D108BD9-81ED-4DB2-BD59-A6C34878D82A}">
                    <a16:rowId xmlns:a16="http://schemas.microsoft.com/office/drawing/2014/main" val="1088999977"/>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had few friends </a:t>
                      </a:r>
                    </a:p>
                    <a:p>
                      <a:pPr algn="ctr"/>
                      <a:r>
                        <a:rPr lang="en-US" sz="2000" i="1" dirty="0">
                          <a:latin typeface="Tahoma" panose="020B0604030504040204" pitchFamily="34" charset="0"/>
                          <a:ea typeface="Tahoma" panose="020B0604030504040204" pitchFamily="34" charset="0"/>
                          <a:cs typeface="Tahoma" panose="020B0604030504040204" pitchFamily="34" charset="0"/>
                        </a:rPr>
                        <a:t>(Is. 53:3; Mk. 14:50)</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will come with all the hosts of Heaven – </a:t>
                      </a:r>
                      <a:r>
                        <a:rPr lang="en-US" sz="2000" i="1" dirty="0">
                          <a:latin typeface="Tahoma" panose="020B0604030504040204" pitchFamily="34" charset="0"/>
                          <a:ea typeface="Tahoma" panose="020B0604030504040204" pitchFamily="34" charset="0"/>
                          <a:cs typeface="Tahoma" panose="020B0604030504040204" pitchFamily="34" charset="0"/>
                        </a:rPr>
                        <a:t>II Thess. 1:7; Rev. 19:14</a:t>
                      </a:r>
                    </a:p>
                  </a:txBody>
                  <a:tcPr/>
                </a:tc>
                <a:extLst>
                  <a:ext uri="{0D108BD9-81ED-4DB2-BD59-A6C34878D82A}">
                    <a16:rowId xmlns:a16="http://schemas.microsoft.com/office/drawing/2014/main" val="808088060"/>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came to suffer </a:t>
                      </a:r>
                    </a:p>
                    <a:p>
                      <a:pPr algn="ctr"/>
                      <a:r>
                        <a:rPr lang="en-US" sz="2000" i="1" dirty="0">
                          <a:latin typeface="Tahoma" panose="020B0604030504040204" pitchFamily="34" charset="0"/>
                          <a:ea typeface="Tahoma" panose="020B0604030504040204" pitchFamily="34" charset="0"/>
                          <a:cs typeface="Tahoma" panose="020B0604030504040204" pitchFamily="34" charset="0"/>
                        </a:rPr>
                        <a:t>(Mt. 16:21; Lk. 24:24-26, 46-47)</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 will come to bring judgment &amp; salvation – </a:t>
                      </a:r>
                      <a:r>
                        <a:rPr lang="en-US" sz="2000" i="1" dirty="0">
                          <a:latin typeface="Tahoma" panose="020B0604030504040204" pitchFamily="34" charset="0"/>
                          <a:ea typeface="Tahoma" panose="020B0604030504040204" pitchFamily="34" charset="0"/>
                          <a:cs typeface="Tahoma" panose="020B0604030504040204" pitchFamily="34" charset="0"/>
                        </a:rPr>
                        <a:t>Mt. 25:34, 41, 46; Heb. 9:27-28</a:t>
                      </a:r>
                    </a:p>
                  </a:txBody>
                  <a:tcPr/>
                </a:tc>
                <a:extLst>
                  <a:ext uri="{0D108BD9-81ED-4DB2-BD59-A6C34878D82A}">
                    <a16:rowId xmlns:a16="http://schemas.microsoft.com/office/drawing/2014/main" val="3941062105"/>
                  </a:ext>
                </a:extLst>
              </a:tr>
            </a:tbl>
          </a:graphicData>
        </a:graphic>
      </p:graphicFrame>
    </p:spTree>
    <p:extLst>
      <p:ext uri="{BB962C8B-B14F-4D97-AF65-F5344CB8AC3E}">
        <p14:creationId xmlns:p14="http://schemas.microsoft.com/office/powerpoint/2010/main" val="3594049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8709" y="6548438"/>
            <a:ext cx="3352800" cy="309562"/>
          </a:xfrm>
        </p:spPr>
        <p:txBody>
          <a:bodyPr/>
          <a:lstStyle/>
          <a:p>
            <a:pPr>
              <a:defRPr/>
            </a:pPr>
            <a:r>
              <a:rPr lang="en-US"/>
              <a:t>“Revive Us Again”</a:t>
            </a:r>
            <a:endParaRPr lang="en-US" dirty="0"/>
          </a:p>
        </p:txBody>
      </p:sp>
      <p:sp>
        <p:nvSpPr>
          <p:cNvPr id="157698" name="Rectangle 1026"/>
          <p:cNvSpPr>
            <a:spLocks noGrp="1" noChangeArrowheads="1"/>
          </p:cNvSpPr>
          <p:nvPr>
            <p:ph type="title"/>
          </p:nvPr>
        </p:nvSpPr>
        <p:spPr>
          <a:xfrm>
            <a:off x="-8709" y="0"/>
            <a:ext cx="9144000" cy="997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effectLst/>
                <a:latin typeface="Arial" pitchFamily="34" charset="0"/>
                <a:cs typeface="Arial" pitchFamily="34" charset="0"/>
              </a:rPr>
              <a:t>Praise God For Sending His Son Back One Day</a:t>
            </a:r>
            <a:endParaRPr lang="en-US" sz="2800" u="sng" dirty="0">
              <a:solidFill>
                <a:schemeClr val="tx1"/>
              </a:solidFill>
              <a:latin typeface="Arial" pitchFamily="34" charset="0"/>
              <a:cs typeface="Arial" pitchFamily="34" charset="0"/>
            </a:endParaRPr>
          </a:p>
        </p:txBody>
      </p:sp>
      <p:sp>
        <p:nvSpPr>
          <p:cNvPr id="17" name="Text Box 7"/>
          <p:cNvSpPr txBox="1">
            <a:spLocks noChangeArrowheads="1"/>
          </p:cNvSpPr>
          <p:nvPr/>
        </p:nvSpPr>
        <p:spPr bwMode="auto">
          <a:xfrm>
            <a:off x="-8709" y="6858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600" b="1" dirty="0">
                <a:latin typeface="Tahoma" pitchFamily="34" charset="0"/>
                <a:cs typeface="Times New Roman" pitchFamily="18" charset="0"/>
              </a:rPr>
              <a:t>We show thanks to God for the salvation to be revealed in living godly lives and being watchful and ready for Jesus’ Return! </a:t>
            </a:r>
            <a:r>
              <a:rPr lang="en-US" sz="3600" b="1" i="1" dirty="0">
                <a:latin typeface="Tahoma" pitchFamily="34" charset="0"/>
                <a:cs typeface="Times New Roman" pitchFamily="18" charset="0"/>
              </a:rPr>
              <a:t>(II Pet. 3:10-12)</a:t>
            </a:r>
          </a:p>
        </p:txBody>
      </p:sp>
      <p:pic>
        <p:nvPicPr>
          <p:cNvPr id="18" name="Picture 17">
            <a:extLst>
              <a:ext uri="{FF2B5EF4-FFF2-40B4-BE49-F238E27FC236}">
                <a16:creationId xmlns:a16="http://schemas.microsoft.com/office/drawing/2014/main" id="{9A18BD91-F215-49C0-8759-5EEE5D11EC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7322" y="3274986"/>
            <a:ext cx="4311937" cy="3232419"/>
          </a:xfrm>
          <a:prstGeom prst="rect">
            <a:avLst/>
          </a:prstGeom>
        </p:spPr>
      </p:pic>
    </p:spTree>
    <p:extLst>
      <p:ext uri="{BB962C8B-B14F-4D97-AF65-F5344CB8AC3E}">
        <p14:creationId xmlns:p14="http://schemas.microsoft.com/office/powerpoint/2010/main" val="7516355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3" y="6492875"/>
            <a:ext cx="3352800" cy="365125"/>
          </a:xfrm>
        </p:spPr>
        <p:txBody>
          <a:bodyPr/>
          <a:lstStyle/>
          <a:p>
            <a:pPr>
              <a:defRPr/>
            </a:pPr>
            <a:r>
              <a:rPr lang="en-US" dirty="0"/>
              <a:t>“Revive Us Again”</a:t>
            </a:r>
          </a:p>
        </p:txBody>
      </p:sp>
      <p:sp>
        <p:nvSpPr>
          <p:cNvPr id="175106" name="Rectangle 2"/>
          <p:cNvSpPr>
            <a:spLocks noGrp="1" noChangeArrowheads="1"/>
          </p:cNvSpPr>
          <p:nvPr>
            <p:ph type="title"/>
          </p:nvPr>
        </p:nvSpPr>
        <p:spPr>
          <a:xfrm>
            <a:off x="-9833" y="-867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Conclusion</a:t>
            </a:r>
          </a:p>
        </p:txBody>
      </p:sp>
      <p:sp>
        <p:nvSpPr>
          <p:cNvPr id="10" name="Text Box 6"/>
          <p:cNvSpPr txBox="1">
            <a:spLocks noChangeArrowheads="1"/>
          </p:cNvSpPr>
          <p:nvPr/>
        </p:nvSpPr>
        <p:spPr bwMode="auto">
          <a:xfrm>
            <a:off x="-9832" y="645380"/>
            <a:ext cx="914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“Revive Us Again” reminds us to be grateful and praise God for:</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God sending His Son to redeem us from our sins!</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God sending the Holy Spirit to reveal His word and will for our lives!</a:t>
            </a:r>
          </a:p>
        </p:txBody>
      </p:sp>
      <p:pic>
        <p:nvPicPr>
          <p:cNvPr id="12" name="Picture 11">
            <a:extLst>
              <a:ext uri="{FF2B5EF4-FFF2-40B4-BE49-F238E27FC236}">
                <a16:creationId xmlns:a16="http://schemas.microsoft.com/office/drawing/2014/main" id="{706B3706-B5CF-4A5B-BE8C-3D9CAC4005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057" y="3926475"/>
            <a:ext cx="4399909" cy="2452948"/>
          </a:xfrm>
          <a:prstGeom prst="rect">
            <a:avLst/>
          </a:prstGeom>
        </p:spPr>
      </p:pic>
      <p:sp>
        <p:nvSpPr>
          <p:cNvPr id="13" name="Text Box 7">
            <a:extLst>
              <a:ext uri="{FF2B5EF4-FFF2-40B4-BE49-F238E27FC236}">
                <a16:creationId xmlns:a16="http://schemas.microsoft.com/office/drawing/2014/main" id="{0C5A30FE-9CD6-4AFF-9FA0-EF9A47FBFC74}"/>
              </a:ext>
            </a:extLst>
          </p:cNvPr>
          <p:cNvSpPr txBox="1">
            <a:spLocks noChangeArrowheads="1"/>
          </p:cNvSpPr>
          <p:nvPr/>
        </p:nvSpPr>
        <p:spPr bwMode="auto">
          <a:xfrm>
            <a:off x="2177" y="2526241"/>
            <a:ext cx="9148007" cy="830997"/>
          </a:xfrm>
          <a:prstGeom prst="rect">
            <a:avLst/>
          </a:prstGeom>
          <a:solidFill>
            <a:srgbClr val="FFCCFF"/>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May we ever give God the glory, praise, and </a:t>
            </a:r>
          </a:p>
          <a:p>
            <a:pPr algn="ctr" eaLnBrk="1" hangingPunct="1"/>
            <a:r>
              <a:rPr lang="en-US" sz="2400" b="1" dirty="0">
                <a:solidFill>
                  <a:srgbClr val="FF0000"/>
                </a:solidFill>
                <a:latin typeface="Tahoma" pitchFamily="34" charset="0"/>
                <a:cs typeface="Times New Roman" pitchFamily="18" charset="0"/>
              </a:rPr>
              <a:t>thanksgiving due Him for all He has done for us! </a:t>
            </a:r>
            <a:endParaRPr lang="en-US" sz="2400" b="1" i="1" dirty="0">
              <a:solidFill>
                <a:srgbClr val="FF0000"/>
              </a:solidFill>
              <a:latin typeface="Tahoma" pitchFamily="34" charset="0"/>
              <a:cs typeface="Times New Roman" pitchFamily="18" charset="0"/>
            </a:endParaRPr>
          </a:p>
        </p:txBody>
      </p:sp>
      <p:sp>
        <p:nvSpPr>
          <p:cNvPr id="14" name="Text Box 8">
            <a:extLst>
              <a:ext uri="{FF2B5EF4-FFF2-40B4-BE49-F238E27FC236}">
                <a16:creationId xmlns:a16="http://schemas.microsoft.com/office/drawing/2014/main" id="{75CE8BFF-7289-4FF9-A1F6-0A3DD665800B}"/>
              </a:ext>
            </a:extLst>
          </p:cNvPr>
          <p:cNvSpPr txBox="1">
            <a:spLocks noChangeArrowheads="1"/>
          </p:cNvSpPr>
          <p:nvPr/>
        </p:nvSpPr>
        <p:spPr bwMode="auto">
          <a:xfrm>
            <a:off x="4495800" y="3691010"/>
            <a:ext cx="4620986" cy="2923877"/>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Psalm 96:1-3</a:t>
            </a:r>
          </a:p>
          <a:p>
            <a:r>
              <a:rPr lang="en-US" sz="2000" dirty="0">
                <a:solidFill>
                  <a:srgbClr val="002060"/>
                </a:solidFill>
                <a:latin typeface="Tahoma" pitchFamily="34" charset="0"/>
                <a:ea typeface="Tahoma" pitchFamily="34" charset="0"/>
                <a:cs typeface="Tahoma" pitchFamily="34" charset="0"/>
              </a:rPr>
              <a:t>1.  Sing to the LORD a new song; Sing to the LORD, all the earth.</a:t>
            </a:r>
          </a:p>
          <a:p>
            <a:r>
              <a:rPr lang="en-US" sz="2000" dirty="0">
                <a:solidFill>
                  <a:srgbClr val="002060"/>
                </a:solidFill>
                <a:latin typeface="Tahoma" pitchFamily="34" charset="0"/>
                <a:ea typeface="Tahoma" pitchFamily="34" charset="0"/>
                <a:cs typeface="Tahoma" pitchFamily="34" charset="0"/>
              </a:rPr>
              <a:t>2.  Sing to the LORD, bless His name; Proclaim good tidings of His salvation from day to day.</a:t>
            </a:r>
          </a:p>
          <a:p>
            <a:r>
              <a:rPr lang="en-US" sz="2000" dirty="0">
                <a:solidFill>
                  <a:srgbClr val="002060"/>
                </a:solidFill>
                <a:latin typeface="Tahoma" pitchFamily="34" charset="0"/>
                <a:ea typeface="Tahoma" pitchFamily="34" charset="0"/>
                <a:cs typeface="Tahoma" pitchFamily="34" charset="0"/>
              </a:rPr>
              <a:t>3.  Tell of His glory among the nations, His wonderful deeds among all the peoples.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2177" y="6492875"/>
            <a:ext cx="3352800" cy="365125"/>
          </a:xfrm>
        </p:spPr>
        <p:txBody>
          <a:bodyPr/>
          <a:lstStyle/>
          <a:p>
            <a:pPr>
              <a:defRPr/>
            </a:pPr>
            <a:r>
              <a:rPr lang="en-US" dirty="0"/>
              <a:t>“Revive Us Again”</a:t>
            </a:r>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Conclusion</a:t>
            </a:r>
          </a:p>
        </p:txBody>
      </p:sp>
      <p:sp>
        <p:nvSpPr>
          <p:cNvPr id="11" name="Text Box 7"/>
          <p:cNvSpPr txBox="1">
            <a:spLocks noChangeArrowheads="1"/>
          </p:cNvSpPr>
          <p:nvPr/>
        </p:nvSpPr>
        <p:spPr bwMode="auto">
          <a:xfrm>
            <a:off x="0" y="939446"/>
            <a:ext cx="9144000" cy="1938992"/>
          </a:xfrm>
          <a:prstGeom prst="rect">
            <a:avLst/>
          </a:prstGeom>
          <a:solidFill>
            <a:schemeClr val="accent2">
              <a:lumMod val="40000"/>
              <a:lumOff val="60000"/>
            </a:schemeClr>
          </a:solidFill>
          <a:ln>
            <a:noFill/>
          </a:ln>
          <a:effec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latin typeface="Tahoma" pitchFamily="34" charset="0"/>
                <a:cs typeface="Times New Roman" pitchFamily="18" charset="0"/>
              </a:rPr>
              <a:t>After a year that has wearied many souls, let us be reminded of this hymn as we go into the next year and be “Revived Again,” praising God for sending our Savior and the Holy Spirit, and for one day sending Jesus back for Salvation &amp; Judgment!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757362" y="2954130"/>
            <a:ext cx="5629275" cy="3519695"/>
          </a:xfrm>
          <a:prstGeom prst="rect">
            <a:avLst/>
          </a:prstGeom>
        </p:spPr>
      </p:pic>
    </p:spTree>
    <p:extLst>
      <p:ext uri="{BB962C8B-B14F-4D97-AF65-F5344CB8AC3E}">
        <p14:creationId xmlns:p14="http://schemas.microsoft.com/office/powerpoint/2010/main" val="4578977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457200" y="6488113"/>
            <a:ext cx="3352800" cy="365125"/>
          </a:xfrm>
        </p:spPr>
        <p:txBody>
          <a:bodyPr/>
          <a:lstStyle/>
          <a:p>
            <a:pPr>
              <a:defRPr/>
            </a:pPr>
            <a:r>
              <a:rPr lang="en-US"/>
              <a:t>“Revive Us Again”</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Intro</a:t>
            </a:r>
            <a:r>
              <a:rPr lang="en-US" sz="4000" u="sng" dirty="0">
                <a:solidFill>
                  <a:schemeClr val="tx1"/>
                </a:solidFill>
                <a:latin typeface="Arial" pitchFamily="34" charset="0"/>
                <a:cs typeface="Arial" pitchFamily="34" charset="0"/>
              </a:rPr>
              <a:t> </a:t>
            </a:r>
          </a:p>
        </p:txBody>
      </p:sp>
      <p:sp>
        <p:nvSpPr>
          <p:cNvPr id="8" name="Text Box 8"/>
          <p:cNvSpPr txBox="1">
            <a:spLocks noChangeArrowheads="1"/>
          </p:cNvSpPr>
          <p:nvPr/>
        </p:nvSpPr>
        <p:spPr bwMode="auto">
          <a:xfrm>
            <a:off x="8014" y="1450791"/>
            <a:ext cx="9154152" cy="2369880"/>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7030A0"/>
                </a:solidFill>
                <a:latin typeface="Tahoma" pitchFamily="34" charset="0"/>
                <a:cs typeface="Times New Roman" pitchFamily="18" charset="0"/>
              </a:rPr>
              <a:t>Galatians 6:9-10</a:t>
            </a:r>
          </a:p>
          <a:p>
            <a:pPr marL="573088" indent="-573088">
              <a:tabLst>
                <a:tab pos="633413" algn="l"/>
              </a:tabLst>
            </a:pPr>
            <a:r>
              <a:rPr lang="en-US" dirty="0">
                <a:solidFill>
                  <a:srgbClr val="002060"/>
                </a:solidFill>
                <a:latin typeface="Tahoma" pitchFamily="34" charset="0"/>
                <a:ea typeface="Tahoma" pitchFamily="34" charset="0"/>
                <a:cs typeface="Tahoma" pitchFamily="34" charset="0"/>
              </a:rPr>
              <a:t>9.   Let us not lose heart in doing good, for in due time we will reap if we do not grow weary. </a:t>
            </a:r>
          </a:p>
          <a:p>
            <a:pPr marL="573088" indent="-573088"/>
            <a:r>
              <a:rPr lang="en-US" dirty="0">
                <a:solidFill>
                  <a:srgbClr val="002060"/>
                </a:solidFill>
                <a:latin typeface="Tahoma" pitchFamily="34" charset="0"/>
                <a:ea typeface="Tahoma" pitchFamily="34" charset="0"/>
                <a:cs typeface="Tahoma" pitchFamily="34" charset="0"/>
              </a:rPr>
              <a:t>10. So then, while we have opportunity, let us do good to all people, and especially to those who are of the household of the faith. </a:t>
            </a:r>
          </a:p>
        </p:txBody>
      </p:sp>
      <p:sp>
        <p:nvSpPr>
          <p:cNvPr id="7" name="Text Box 8">
            <a:extLst>
              <a:ext uri="{FF2B5EF4-FFF2-40B4-BE49-F238E27FC236}">
                <a16:creationId xmlns:a16="http://schemas.microsoft.com/office/drawing/2014/main" id="{B8545E80-5CCB-434E-9994-D2DEAB00904F}"/>
              </a:ext>
            </a:extLst>
          </p:cNvPr>
          <p:cNvSpPr txBox="1">
            <a:spLocks noChangeArrowheads="1"/>
          </p:cNvSpPr>
          <p:nvPr/>
        </p:nvSpPr>
        <p:spPr bwMode="auto">
          <a:xfrm>
            <a:off x="0" y="4293648"/>
            <a:ext cx="9154152" cy="892552"/>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7030A0"/>
                </a:solidFill>
                <a:latin typeface="Tahoma" pitchFamily="34" charset="0"/>
                <a:cs typeface="Times New Roman" pitchFamily="18" charset="0"/>
              </a:rPr>
              <a:t>II Thessalonians 3:13</a:t>
            </a:r>
          </a:p>
          <a:p>
            <a:pPr marL="573088" indent="-573088">
              <a:defRPr/>
            </a:pPr>
            <a:r>
              <a:rPr lang="en-US" dirty="0">
                <a:solidFill>
                  <a:srgbClr val="002060"/>
                </a:solidFill>
                <a:latin typeface="Tahoma" pitchFamily="34" charset="0"/>
                <a:ea typeface="Tahoma" pitchFamily="34" charset="0"/>
                <a:cs typeface="Tahoma" pitchFamily="34" charset="0"/>
              </a:rPr>
              <a:t>13. But as for you, brethren, do not grow weary of doing good. </a:t>
            </a:r>
          </a:p>
        </p:txBody>
      </p:sp>
    </p:spTree>
    <p:extLst>
      <p:ext uri="{BB962C8B-B14F-4D97-AF65-F5344CB8AC3E}">
        <p14:creationId xmlns:p14="http://schemas.microsoft.com/office/powerpoint/2010/main" val="3808299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16940" y="6499801"/>
            <a:ext cx="33528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 </a:t>
            </a:r>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Intro</a:t>
            </a:r>
            <a:r>
              <a:rPr lang="en-US" sz="4000" u="sng" dirty="0">
                <a:solidFill>
                  <a:schemeClr val="tx1"/>
                </a:solidFill>
                <a:latin typeface="Arial" pitchFamily="34" charset="0"/>
                <a:cs typeface="Arial" pitchFamily="34" charset="0"/>
              </a:rPr>
              <a:t> </a:t>
            </a:r>
          </a:p>
        </p:txBody>
      </p:sp>
      <p:sp>
        <p:nvSpPr>
          <p:cNvPr id="8" name="Text Box 5"/>
          <p:cNvSpPr txBox="1">
            <a:spLocks noChangeArrowheads="1"/>
          </p:cNvSpPr>
          <p:nvPr/>
        </p:nvSpPr>
        <p:spPr bwMode="auto">
          <a:xfrm>
            <a:off x="-3349" y="864847"/>
            <a:ext cx="6603999"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William P. Mackay (1839-1885)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“Revive Us Again” (1863)</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He was born in Montrose, Scotland on May 13</a:t>
            </a:r>
            <a:r>
              <a:rPr kumimoji="0" lang="en-US" sz="2000" b="0" i="0" u="none" strike="noStrike" kern="1200" cap="none" spc="0" normalizeH="0" baseline="30000" noProof="0" dirty="0">
                <a:ln>
                  <a:noFill/>
                </a:ln>
                <a:solidFill>
                  <a:srgbClr val="212745"/>
                </a:solidFill>
                <a:effectLst/>
                <a:uLnTx/>
                <a:uFillTx/>
                <a:latin typeface="Tahoma" pitchFamily="34" charset="0"/>
                <a:ea typeface="+mn-ea"/>
                <a:cs typeface="Times New Roman" pitchFamily="18" charset="0"/>
              </a:rPr>
              <a:t>th</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 1839.</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He graduated from University of Edinburgh, and was a doctor for most of his life.</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Was converted after finding a Bible in the personal effects of a patient who died.</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The Bible was his, a gift from his mother still with his name in it, that he had sold years earlier!</a:t>
            </a:r>
          </a:p>
          <a:p>
            <a:pPr lvl="0">
              <a:buClr>
                <a:srgbClr val="56C7AA"/>
              </a:buClr>
              <a:buSzPct val="115000"/>
              <a:buFont typeface="Wingdings" pitchFamily="2" charset="2"/>
              <a:buChar char="Ø"/>
            </a:pPr>
            <a:r>
              <a:rPr lang="en-US" sz="2000" dirty="0">
                <a:solidFill>
                  <a:srgbClr val="212745"/>
                </a:solidFill>
                <a:latin typeface="Tahoma" pitchFamily="34" charset="0"/>
                <a:cs typeface="Times New Roman" pitchFamily="18" charset="0"/>
              </a:rPr>
              <a:t>He wrote </a:t>
            </a:r>
            <a:r>
              <a:rPr lang="en-US" sz="2000" i="1" dirty="0">
                <a:solidFill>
                  <a:srgbClr val="212745"/>
                </a:solidFill>
                <a:latin typeface="Tahoma" pitchFamily="34" charset="0"/>
                <a:cs typeface="Times New Roman" pitchFamily="18" charset="0"/>
              </a:rPr>
              <a:t>“Revive Us Again” </a:t>
            </a:r>
            <a:r>
              <a:rPr lang="en-US" sz="2000" dirty="0">
                <a:solidFill>
                  <a:srgbClr val="212745"/>
                </a:solidFill>
                <a:latin typeface="Tahoma" pitchFamily="34" charset="0"/>
                <a:cs typeface="Times New Roman" pitchFamily="18" charset="0"/>
              </a:rPr>
              <a:t>shortly after being reunited with his Bible. It was published under the original name, </a:t>
            </a:r>
            <a:r>
              <a:rPr lang="en-US" sz="2000" i="1" dirty="0">
                <a:solidFill>
                  <a:srgbClr val="212745"/>
                </a:solidFill>
                <a:latin typeface="Tahoma" pitchFamily="34" charset="0"/>
                <a:cs typeface="Times New Roman" pitchFamily="18" charset="0"/>
              </a:rPr>
              <a:t>“O Lord, Revive Thy Work.”  </a:t>
            </a:r>
            <a:endParaRPr kumimoji="0" lang="en-US" sz="2000" b="0" i="1" u="none" strike="noStrike" kern="1200" cap="none" spc="0" normalizeH="0" baseline="0" noProof="0" dirty="0">
              <a:ln>
                <a:noFill/>
              </a:ln>
              <a:solidFill>
                <a:srgbClr val="212745"/>
              </a:solidFill>
              <a:effectLst/>
              <a:uLnTx/>
              <a:uFillTx/>
              <a:latin typeface="Tahoma"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Became a Presbyterian preacher in Hull, Scotland in 1868 till death on Aug. 22, 1885.</a:t>
            </a:r>
          </a:p>
        </p:txBody>
      </p:sp>
      <p:pic>
        <p:nvPicPr>
          <p:cNvPr id="4" name="Picture 3" descr="A picture containing necktie, person, wearing, person&#10;&#10;Description automatically generated">
            <a:extLst>
              <a:ext uri="{FF2B5EF4-FFF2-40B4-BE49-F238E27FC236}">
                <a16:creationId xmlns:a16="http://schemas.microsoft.com/office/drawing/2014/main" id="{954BDC3A-A470-4596-9E99-5D7F1F7E5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99" y="864847"/>
            <a:ext cx="2540000" cy="3797300"/>
          </a:xfrm>
          <a:prstGeom prst="rect">
            <a:avLst/>
          </a:prstGeom>
        </p:spPr>
      </p:pic>
    </p:spTree>
    <p:extLst>
      <p:ext uri="{BB962C8B-B14F-4D97-AF65-F5344CB8AC3E}">
        <p14:creationId xmlns:p14="http://schemas.microsoft.com/office/powerpoint/2010/main" val="22315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0" y="6584216"/>
            <a:ext cx="3352800" cy="269022"/>
          </a:xfrm>
        </p:spPr>
        <p:txBody>
          <a:bodyPr/>
          <a:lstStyle/>
          <a:p>
            <a:pPr>
              <a:defRPr/>
            </a:pPr>
            <a:r>
              <a:rPr lang="en-US" dirty="0"/>
              <a:t>“Revive Us Again”</a:t>
            </a:r>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Intro</a:t>
            </a:r>
            <a:r>
              <a:rPr lang="en-US" sz="4000" u="sng" dirty="0">
                <a:solidFill>
                  <a:schemeClr val="tx1"/>
                </a:solidFill>
                <a:latin typeface="Arial" pitchFamily="34" charset="0"/>
                <a:cs typeface="Arial" pitchFamily="34" charset="0"/>
              </a:rPr>
              <a:t> </a:t>
            </a:r>
          </a:p>
        </p:txBody>
      </p:sp>
      <p:sp>
        <p:nvSpPr>
          <p:cNvPr id="13" name="Text Box 7"/>
          <p:cNvSpPr txBox="1">
            <a:spLocks noChangeArrowheads="1"/>
          </p:cNvSpPr>
          <p:nvPr/>
        </p:nvSpPr>
        <p:spPr bwMode="auto">
          <a:xfrm>
            <a:off x="0" y="737935"/>
            <a:ext cx="9144000" cy="1200329"/>
          </a:xfrm>
          <a:prstGeom prst="rect">
            <a:avLst/>
          </a:prstGeom>
          <a:solidFill>
            <a:srgbClr val="FFCCFF"/>
          </a:solidFill>
          <a:ln/>
        </p:spPr>
        <p:style>
          <a:lnRef idx="1">
            <a:schemeClr val="accent6"/>
          </a:lnRef>
          <a:fillRef idx="3">
            <a:schemeClr val="accent6"/>
          </a:fillRef>
          <a:effectRef idx="2">
            <a:schemeClr val="accent6"/>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FF0000"/>
                </a:solidFill>
                <a:latin typeface="Tahoma" pitchFamily="34" charset="0"/>
                <a:cs typeface="Times New Roman" pitchFamily="18" charset="0"/>
              </a:rPr>
              <a:t>This hymn reminds us that Jesus is the answer to not getting weary from the struggles with the world &amp; temptations!</a:t>
            </a:r>
            <a:endParaRPr lang="en-US" sz="2400" b="1" dirty="0">
              <a:solidFill>
                <a:srgbClr val="FF0000"/>
              </a:solidFill>
              <a:effectLst/>
              <a:latin typeface="Tahoma" pitchFamily="34" charset="0"/>
              <a:cs typeface="Times New Roman" pitchFamily="18" charset="0"/>
            </a:endParaRPr>
          </a:p>
        </p:txBody>
      </p:sp>
      <p:sp>
        <p:nvSpPr>
          <p:cNvPr id="7" name="Text Box 8">
            <a:extLst>
              <a:ext uri="{FF2B5EF4-FFF2-40B4-BE49-F238E27FC236}">
                <a16:creationId xmlns:a16="http://schemas.microsoft.com/office/drawing/2014/main" id="{7EFBAD10-9327-4DB4-93AD-C81790952210}"/>
              </a:ext>
            </a:extLst>
          </p:cNvPr>
          <p:cNvSpPr txBox="1">
            <a:spLocks noChangeArrowheads="1"/>
          </p:cNvSpPr>
          <p:nvPr/>
        </p:nvSpPr>
        <p:spPr bwMode="auto">
          <a:xfrm>
            <a:off x="-10152" y="2076026"/>
            <a:ext cx="9154152" cy="2739211"/>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7030A0"/>
                </a:solidFill>
                <a:latin typeface="Tahoma" pitchFamily="34" charset="0"/>
                <a:cs typeface="Times New Roman" pitchFamily="18" charset="0"/>
              </a:rPr>
              <a:t>Matthew 11:28-30</a:t>
            </a:r>
          </a:p>
          <a:p>
            <a:pPr marL="573088" indent="-573088">
              <a:tabLst>
                <a:tab pos="633413" algn="l"/>
              </a:tabLst>
            </a:pPr>
            <a:r>
              <a:rPr lang="en-US" dirty="0">
                <a:solidFill>
                  <a:srgbClr val="002060"/>
                </a:solidFill>
                <a:latin typeface="Tahoma" pitchFamily="34" charset="0"/>
                <a:ea typeface="Tahoma" pitchFamily="34" charset="0"/>
                <a:cs typeface="Tahoma" pitchFamily="34" charset="0"/>
              </a:rPr>
              <a:t>28.  "Come to Me, all who are weary and heavy-laden, and I will give you rest.</a:t>
            </a:r>
          </a:p>
          <a:p>
            <a:pPr marL="573088" indent="-573088">
              <a:tabLst>
                <a:tab pos="633413" algn="l"/>
              </a:tabLst>
            </a:pPr>
            <a:r>
              <a:rPr lang="en-US" dirty="0">
                <a:solidFill>
                  <a:srgbClr val="002060"/>
                </a:solidFill>
                <a:latin typeface="Tahoma" pitchFamily="34" charset="0"/>
                <a:ea typeface="Tahoma" pitchFamily="34" charset="0"/>
                <a:cs typeface="Tahoma" pitchFamily="34" charset="0"/>
              </a:rPr>
              <a:t>29.  Take My yoke upon you and learn from Me, for I am gentle and humble in heart, and YOU WILL FIND REST FOR YOUR SOULS.”</a:t>
            </a:r>
          </a:p>
          <a:p>
            <a:pPr marL="573088" indent="-573088">
              <a:tabLst>
                <a:tab pos="633413" algn="l"/>
              </a:tabLst>
            </a:pPr>
            <a:r>
              <a:rPr lang="en-US" dirty="0">
                <a:solidFill>
                  <a:srgbClr val="002060"/>
                </a:solidFill>
                <a:latin typeface="Tahoma" pitchFamily="34" charset="0"/>
                <a:ea typeface="Tahoma" pitchFamily="34" charset="0"/>
                <a:cs typeface="Tahoma" pitchFamily="34" charset="0"/>
              </a:rPr>
              <a:t>30.  "For My yoke is easy and My burden is light."</a:t>
            </a:r>
          </a:p>
        </p:txBody>
      </p:sp>
      <p:sp>
        <p:nvSpPr>
          <p:cNvPr id="8" name="Text Box 8">
            <a:extLst>
              <a:ext uri="{FF2B5EF4-FFF2-40B4-BE49-F238E27FC236}">
                <a16:creationId xmlns:a16="http://schemas.microsoft.com/office/drawing/2014/main" id="{14EC2AAB-728F-4ECA-81B7-F896D3C6AB83}"/>
              </a:ext>
            </a:extLst>
          </p:cNvPr>
          <p:cNvSpPr txBox="1">
            <a:spLocks noChangeArrowheads="1"/>
          </p:cNvSpPr>
          <p:nvPr/>
        </p:nvSpPr>
        <p:spPr bwMode="auto">
          <a:xfrm>
            <a:off x="0" y="4953000"/>
            <a:ext cx="9154152" cy="1631216"/>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7030A0"/>
                </a:solidFill>
                <a:latin typeface="Tahoma" pitchFamily="34" charset="0"/>
                <a:cs typeface="Times New Roman" pitchFamily="18" charset="0"/>
              </a:rPr>
              <a:t>Hebrews 12:3</a:t>
            </a:r>
          </a:p>
          <a:p>
            <a:pPr marL="573088" indent="-573088">
              <a:defRPr/>
            </a:pPr>
            <a:r>
              <a:rPr lang="en-US" dirty="0">
                <a:solidFill>
                  <a:srgbClr val="002060"/>
                </a:solidFill>
                <a:latin typeface="Tahoma" pitchFamily="34" charset="0"/>
                <a:ea typeface="Tahoma" pitchFamily="34" charset="0"/>
                <a:cs typeface="Tahoma" pitchFamily="34" charset="0"/>
              </a:rPr>
              <a:t>3.   For consider Him who has endured such hostility by sinners against Himself, so that you will not grow weary and lose heart.  </a:t>
            </a:r>
          </a:p>
        </p:txBody>
      </p:sp>
    </p:spTree>
    <p:extLst>
      <p:ext uri="{BB962C8B-B14F-4D97-AF65-F5344CB8AC3E}">
        <p14:creationId xmlns:p14="http://schemas.microsoft.com/office/powerpoint/2010/main" val="17674334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7917" y="6487123"/>
            <a:ext cx="33528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Intro</a:t>
            </a:r>
            <a:r>
              <a:rPr lang="en-US" sz="4000" u="sng" dirty="0">
                <a:solidFill>
                  <a:schemeClr val="tx1"/>
                </a:solidFill>
                <a:latin typeface="Arial" pitchFamily="34" charset="0"/>
                <a:cs typeface="Arial" pitchFamily="34" charset="0"/>
              </a:rPr>
              <a:t> </a:t>
            </a:r>
          </a:p>
        </p:txBody>
      </p:sp>
      <p:sp>
        <p:nvSpPr>
          <p:cNvPr id="9" name="Text Box 7">
            <a:extLst>
              <a:ext uri="{FF2B5EF4-FFF2-40B4-BE49-F238E27FC236}">
                <a16:creationId xmlns:a16="http://schemas.microsoft.com/office/drawing/2014/main" id="{D57DD94E-CD13-42CA-ABDD-1F4EAD6E2637}"/>
              </a:ext>
            </a:extLst>
          </p:cNvPr>
          <p:cNvSpPr txBox="1">
            <a:spLocks noChangeArrowheads="1"/>
          </p:cNvSpPr>
          <p:nvPr/>
        </p:nvSpPr>
        <p:spPr bwMode="auto">
          <a:xfrm>
            <a:off x="-2596" y="866295"/>
            <a:ext cx="91614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This hymn reminds us to be thankful and to praise God for Jesus and for the Holy Spirit!</a:t>
            </a:r>
            <a:endParaRPr kumimoji="0" lang="en-US" sz="40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14" name="Picture 13">
            <a:extLst>
              <a:ext uri="{FF2B5EF4-FFF2-40B4-BE49-F238E27FC236}">
                <a16:creationId xmlns:a16="http://schemas.microsoft.com/office/drawing/2014/main" id="{C8B920EA-301B-4008-845E-553F2798F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446" y="3017532"/>
            <a:ext cx="6133108" cy="3834716"/>
          </a:xfrm>
          <a:prstGeom prst="rect">
            <a:avLst/>
          </a:prstGeom>
        </p:spPr>
      </p:pic>
    </p:spTree>
    <p:extLst>
      <p:ext uri="{BB962C8B-B14F-4D97-AF65-F5344CB8AC3E}">
        <p14:creationId xmlns:p14="http://schemas.microsoft.com/office/powerpoint/2010/main" val="3763470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E0554-BFA6-4364-8D6B-D6C566205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 y="1219200"/>
            <a:ext cx="9178236" cy="2333625"/>
          </a:xfrm>
          <a:prstGeom prst="rect">
            <a:avLst/>
          </a:prstGeom>
        </p:spPr>
      </p:pic>
      <p:sp>
        <p:nvSpPr>
          <p:cNvPr id="7" name="Footer Placeholder 4"/>
          <p:cNvSpPr>
            <a:spLocks noGrp="1"/>
          </p:cNvSpPr>
          <p:nvPr>
            <p:ph type="ftr" sz="quarter" idx="15"/>
          </p:nvPr>
        </p:nvSpPr>
        <p:spPr>
          <a:xfrm>
            <a:off x="14748" y="6545351"/>
            <a:ext cx="3352800" cy="309562"/>
          </a:xfrm>
        </p:spPr>
        <p:txBody>
          <a:bodyPr/>
          <a:lstStyle/>
          <a:p>
            <a:pPr>
              <a:defRPr/>
            </a:pPr>
            <a:r>
              <a:rPr lang="en-US" dirty="0"/>
              <a:t>“Revive Us Again”</a:t>
            </a:r>
          </a:p>
        </p:txBody>
      </p:sp>
      <p:sp>
        <p:nvSpPr>
          <p:cNvPr id="157698" name="Rectangle 1026"/>
          <p:cNvSpPr>
            <a:spLocks noGrp="1" noChangeArrowheads="1"/>
          </p:cNvSpPr>
          <p:nvPr>
            <p:ph type="title"/>
          </p:nvPr>
        </p:nvSpPr>
        <p:spPr>
          <a:xfrm>
            <a:off x="-16329" y="75626"/>
            <a:ext cx="9144000" cy="997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effectLst/>
                <a:latin typeface="Arial" pitchFamily="34" charset="0"/>
                <a:cs typeface="Arial" pitchFamily="34" charset="0"/>
              </a:rPr>
              <a:t>Praise God For Sending Us The Savior</a:t>
            </a:r>
          </a:p>
        </p:txBody>
      </p:sp>
      <p:sp>
        <p:nvSpPr>
          <p:cNvPr id="9" name="Text Box 6"/>
          <p:cNvSpPr txBox="1">
            <a:spLocks noChangeArrowheads="1"/>
          </p:cNvSpPr>
          <p:nvPr/>
        </p:nvSpPr>
        <p:spPr bwMode="auto">
          <a:xfrm>
            <a:off x="-7024" y="3276600"/>
            <a:ext cx="9178236" cy="286232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0000FF"/>
                </a:solidFill>
                <a:latin typeface="Tahoma" pitchFamily="34" charset="0"/>
                <a:cs typeface="Times New Roman" pitchFamily="18" charset="0"/>
              </a:rPr>
              <a:t>Stanza 1</a:t>
            </a:r>
            <a:endParaRPr lang="en-US" sz="2000" i="1" dirty="0">
              <a:solidFill>
                <a:srgbClr val="0000FF"/>
              </a:solidFill>
              <a:latin typeface="Tahoma" pitchFamily="34" charset="0"/>
              <a:cs typeface="Times New Roman" pitchFamily="18" charset="0"/>
            </a:endParaRPr>
          </a:p>
          <a:p>
            <a:pPr marL="0" indent="0" algn="ctr">
              <a:buClr>
                <a:schemeClr val="hlink"/>
              </a:buClr>
              <a:buSzPct val="115000"/>
            </a:pPr>
            <a:r>
              <a:rPr lang="en-US" sz="2800" dirty="0">
                <a:latin typeface="Tahoma" pitchFamily="34" charset="0"/>
                <a:cs typeface="Times New Roman" pitchFamily="18" charset="0"/>
              </a:rPr>
              <a:t>“We praise Thee, O God, For the Son of Thy love, For Jesus who died, And is now gone above.”</a:t>
            </a:r>
          </a:p>
          <a:p>
            <a:pPr marL="0" indent="0">
              <a:buClr>
                <a:schemeClr val="hlink"/>
              </a:buClr>
              <a:buSzPct val="115000"/>
            </a:pPr>
            <a:endParaRPr lang="en-US" sz="2000" dirty="0">
              <a:solidFill>
                <a:schemeClr val="tx2"/>
              </a:solidFill>
              <a:latin typeface="Tahoma" pitchFamily="34" charset="0"/>
              <a:cs typeface="Times New Roman" pitchFamily="18" charset="0"/>
            </a:endParaRPr>
          </a:p>
          <a:p>
            <a:pPr eaLnBrk="1" hangingPunct="1"/>
            <a:r>
              <a:rPr lang="en-US" sz="2400" b="1" dirty="0">
                <a:solidFill>
                  <a:srgbClr val="0000FF"/>
                </a:solidFill>
                <a:latin typeface="Tahoma" pitchFamily="34" charset="0"/>
                <a:cs typeface="Times New Roman" pitchFamily="18" charset="0"/>
              </a:rPr>
              <a:t>Stanza 3</a:t>
            </a:r>
            <a:endParaRPr lang="en-US" sz="2000" i="1" dirty="0">
              <a:solidFill>
                <a:srgbClr val="0000FF"/>
              </a:solidFill>
              <a:latin typeface="Tahoma" pitchFamily="34" charset="0"/>
              <a:cs typeface="Times New Roman" pitchFamily="18" charset="0"/>
            </a:endParaRPr>
          </a:p>
          <a:p>
            <a:pPr marL="0" indent="0" algn="ctr">
              <a:buClr>
                <a:schemeClr val="hlink"/>
              </a:buClr>
              <a:buSzPct val="115000"/>
            </a:pPr>
            <a:r>
              <a:rPr lang="en-US" sz="2800" dirty="0">
                <a:latin typeface="Tahoma" pitchFamily="34" charset="0"/>
                <a:cs typeface="Times New Roman" pitchFamily="18" charset="0"/>
              </a:rPr>
              <a:t>“All glory and praise To the Lamb that was slain, Who has borne all our sins And has cleansed every stain.”</a:t>
            </a:r>
          </a:p>
        </p:txBody>
      </p:sp>
    </p:spTree>
    <p:extLst>
      <p:ext uri="{BB962C8B-B14F-4D97-AF65-F5344CB8AC3E}">
        <p14:creationId xmlns:p14="http://schemas.microsoft.com/office/powerpoint/2010/main" val="1470154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177" y="6548438"/>
            <a:ext cx="3352800" cy="309562"/>
          </a:xfrm>
        </p:spPr>
        <p:txBody>
          <a:bodyPr/>
          <a:lstStyle/>
          <a:p>
            <a:pPr>
              <a:defRPr/>
            </a:pPr>
            <a:r>
              <a:rPr lang="en-US" dirty="0"/>
              <a:t>“Revive Us Again”</a:t>
            </a:r>
          </a:p>
        </p:txBody>
      </p:sp>
      <p:sp>
        <p:nvSpPr>
          <p:cNvPr id="157698" name="Rectangle 1026"/>
          <p:cNvSpPr>
            <a:spLocks noGrp="1" noChangeArrowheads="1"/>
          </p:cNvSpPr>
          <p:nvPr>
            <p:ph type="title"/>
          </p:nvPr>
        </p:nvSpPr>
        <p:spPr>
          <a:xfrm>
            <a:off x="-17846" y="71582"/>
            <a:ext cx="9176594" cy="10739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effectLst/>
                <a:latin typeface="Arial" pitchFamily="34" charset="0"/>
                <a:cs typeface="Arial" pitchFamily="34" charset="0"/>
              </a:rPr>
              <a:t>Praise God For Sending Us The Savior</a:t>
            </a:r>
            <a:endParaRPr lang="en-US" sz="36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17846" y="939430"/>
            <a:ext cx="9176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0000FF"/>
                </a:solidFill>
                <a:latin typeface="Tahoma" pitchFamily="34" charset="0"/>
                <a:cs typeface="Times New Roman" pitchFamily="18" charset="0"/>
              </a:rPr>
              <a:t>Jesus Paid It All!</a:t>
            </a:r>
            <a:endParaRPr lang="en-US" sz="2000" i="1" dirty="0">
              <a:solidFill>
                <a:srgbClr val="0000FF"/>
              </a:solidFill>
              <a:latin typeface="Tahoma" pitchFamily="34" charset="0"/>
              <a:cs typeface="Times New Roman" pitchFamily="18" charset="0"/>
            </a:endParaRPr>
          </a:p>
        </p:txBody>
      </p:sp>
      <p:sp>
        <p:nvSpPr>
          <p:cNvPr id="13" name="Text Box 8"/>
          <p:cNvSpPr txBox="1">
            <a:spLocks noChangeArrowheads="1"/>
          </p:cNvSpPr>
          <p:nvPr/>
        </p:nvSpPr>
        <p:spPr bwMode="auto">
          <a:xfrm>
            <a:off x="28303" y="2886260"/>
            <a:ext cx="5105400" cy="3477875"/>
          </a:xfrm>
          <a:prstGeom prst="rect">
            <a:avLst/>
          </a:prstGeom>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7030A0"/>
                </a:solidFill>
                <a:latin typeface="Tahoma" pitchFamily="34" charset="0"/>
                <a:cs typeface="Times New Roman" pitchFamily="18" charset="0"/>
              </a:rPr>
              <a:t>I Corinthians 15:3-4</a:t>
            </a:r>
          </a:p>
          <a:p>
            <a:pPr marL="574675" indent="-574675"/>
            <a:r>
              <a:rPr lang="en-US" dirty="0">
                <a:solidFill>
                  <a:srgbClr val="002060"/>
                </a:solidFill>
                <a:latin typeface="Tahoma" pitchFamily="34" charset="0"/>
                <a:ea typeface="Tahoma" pitchFamily="34" charset="0"/>
                <a:cs typeface="Tahoma" pitchFamily="34" charset="0"/>
              </a:rPr>
              <a:t>3.  For I delivered to you as of first importance what I also received, that Christ died for our sins according to the Scriptures, </a:t>
            </a:r>
          </a:p>
          <a:p>
            <a:pPr marL="574675" indent="-574675"/>
            <a:r>
              <a:rPr lang="en-US" dirty="0">
                <a:solidFill>
                  <a:srgbClr val="002060"/>
                </a:solidFill>
                <a:latin typeface="Tahoma" pitchFamily="34" charset="0"/>
                <a:ea typeface="Tahoma" pitchFamily="34" charset="0"/>
                <a:cs typeface="Tahoma" pitchFamily="34" charset="0"/>
              </a:rPr>
              <a:t>4.  and that He was buried, and that He was raised on the third day according to the Scriptures,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p:blipFill>
        <p:spPr>
          <a:xfrm>
            <a:off x="5212911" y="3140834"/>
            <a:ext cx="3958301" cy="2968726"/>
          </a:xfrm>
          <a:prstGeom prst="rect">
            <a:avLst/>
          </a:prstGeom>
        </p:spPr>
      </p:pic>
      <p:sp>
        <p:nvSpPr>
          <p:cNvPr id="15" name="Text Box 6">
            <a:extLst>
              <a:ext uri="{FF2B5EF4-FFF2-40B4-BE49-F238E27FC236}">
                <a16:creationId xmlns:a16="http://schemas.microsoft.com/office/drawing/2014/main" id="{0F3B39DA-3672-4647-98DD-91288DB10B33}"/>
              </a:ext>
            </a:extLst>
          </p:cNvPr>
          <p:cNvSpPr txBox="1">
            <a:spLocks noChangeArrowheads="1"/>
          </p:cNvSpPr>
          <p:nvPr/>
        </p:nvSpPr>
        <p:spPr bwMode="auto">
          <a:xfrm>
            <a:off x="0" y="1401095"/>
            <a:ext cx="91765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chemeClr val="hlink"/>
              </a:buClr>
              <a:buSzPct val="115000"/>
              <a:buFont typeface="Wingdings" panose="05000000000000000000" pitchFamily="2" charset="2"/>
              <a:buChar char="v"/>
            </a:pPr>
            <a:r>
              <a:rPr lang="en-US" sz="2000" b="1" dirty="0">
                <a:solidFill>
                  <a:schemeClr val="tx2"/>
                </a:solidFill>
                <a:latin typeface="Tahoma" pitchFamily="34" charset="0"/>
                <a:cs typeface="Times New Roman" pitchFamily="18" charset="0"/>
              </a:rPr>
              <a:t>I Corinthians 15:3-4</a:t>
            </a:r>
          </a:p>
          <a:p>
            <a:pPr>
              <a:buClr>
                <a:schemeClr val="hlink"/>
              </a:buClr>
              <a:buSzPct val="115000"/>
              <a:buFont typeface="Wingdings" panose="05000000000000000000" pitchFamily="2" charset="2"/>
              <a:buChar char="v"/>
            </a:pPr>
            <a:r>
              <a:rPr lang="en-US" sz="2000" b="1" dirty="0">
                <a:solidFill>
                  <a:schemeClr val="tx2"/>
                </a:solidFill>
                <a:latin typeface="Tahoma" pitchFamily="34" charset="0"/>
                <a:cs typeface="Times New Roman" pitchFamily="18" charset="0"/>
              </a:rPr>
              <a:t>Isaiah 53:4-5</a:t>
            </a:r>
          </a:p>
          <a:p>
            <a:pPr>
              <a:buClr>
                <a:schemeClr val="hlink"/>
              </a:buClr>
              <a:buSzPct val="115000"/>
              <a:buFont typeface="Wingdings" panose="05000000000000000000" pitchFamily="2" charset="2"/>
              <a:buChar char="v"/>
            </a:pPr>
            <a:r>
              <a:rPr lang="en-US" sz="2000" b="1" dirty="0">
                <a:solidFill>
                  <a:schemeClr val="tx2"/>
                </a:solidFill>
                <a:latin typeface="Tahoma" pitchFamily="34" charset="0"/>
                <a:cs typeface="Times New Roman" pitchFamily="18" charset="0"/>
              </a:rPr>
              <a:t>Hebrews 4:15</a:t>
            </a:r>
          </a:p>
        </p:txBody>
      </p:sp>
    </p:spTree>
    <p:extLst>
      <p:ext uri="{BB962C8B-B14F-4D97-AF65-F5344CB8AC3E}">
        <p14:creationId xmlns:p14="http://schemas.microsoft.com/office/powerpoint/2010/main" val="2145314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ipe(left)">
                                      <p:cBhvr>
                                        <p:cTn id="24" dur="500"/>
                                        <p:tgtEl>
                                          <p:spTgt spid="15">
                                            <p:txEl>
                                              <p:pRg st="1" end="1"/>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left)">
                                      <p:cBhvr>
                                        <p:cTn id="2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7846" y="6536225"/>
            <a:ext cx="3352800" cy="309562"/>
          </a:xfrm>
        </p:spPr>
        <p:txBody>
          <a:bodyPr/>
          <a:lstStyle/>
          <a:p>
            <a:pPr>
              <a:defRPr/>
            </a:pPr>
            <a:r>
              <a:rPr lang="en-US" dirty="0"/>
              <a:t>“Revive Us Again”</a:t>
            </a:r>
          </a:p>
        </p:txBody>
      </p:sp>
      <p:sp>
        <p:nvSpPr>
          <p:cNvPr id="157698" name="Rectangle 1026"/>
          <p:cNvSpPr>
            <a:spLocks noGrp="1" noChangeArrowheads="1"/>
          </p:cNvSpPr>
          <p:nvPr>
            <p:ph type="title"/>
          </p:nvPr>
        </p:nvSpPr>
        <p:spPr>
          <a:xfrm>
            <a:off x="10886" y="93353"/>
            <a:ext cx="9176594" cy="10739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effectLst/>
                <a:latin typeface="Arial" pitchFamily="34" charset="0"/>
                <a:cs typeface="Arial" pitchFamily="34" charset="0"/>
              </a:rPr>
              <a:t>Praise God For Sending Us The Savior</a:t>
            </a:r>
            <a:endParaRPr lang="en-US" sz="3600" u="sng"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1" y="914667"/>
            <a:ext cx="9150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0000FF"/>
                </a:solidFill>
                <a:latin typeface="Tahoma" pitchFamily="34" charset="0"/>
                <a:cs typeface="Times New Roman" pitchFamily="18" charset="0"/>
              </a:rPr>
              <a:t>Jesus was sent for 3 primary reasons!</a:t>
            </a:r>
            <a:endParaRPr lang="en-US" sz="2000" i="1" dirty="0">
              <a:solidFill>
                <a:srgbClr val="0000FF"/>
              </a:solidFill>
              <a:latin typeface="Tahoma" pitchFamily="34" charset="0"/>
              <a:cs typeface="Times New Roman"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p:blipFill>
        <p:spPr>
          <a:xfrm>
            <a:off x="6175273" y="2821934"/>
            <a:ext cx="2968727" cy="2968727"/>
          </a:xfrm>
          <a:prstGeom prst="rect">
            <a:avLst/>
          </a:prstGeom>
        </p:spPr>
      </p:pic>
      <p:sp>
        <p:nvSpPr>
          <p:cNvPr id="15" name="Text Box 6">
            <a:extLst>
              <a:ext uri="{FF2B5EF4-FFF2-40B4-BE49-F238E27FC236}">
                <a16:creationId xmlns:a16="http://schemas.microsoft.com/office/drawing/2014/main" id="{0F3B39DA-3672-4647-98DD-91288DB10B33}"/>
              </a:ext>
            </a:extLst>
          </p:cNvPr>
          <p:cNvSpPr txBox="1">
            <a:spLocks noChangeArrowheads="1"/>
          </p:cNvSpPr>
          <p:nvPr/>
        </p:nvSpPr>
        <p:spPr bwMode="auto">
          <a:xfrm>
            <a:off x="-13001" y="1360450"/>
            <a:ext cx="91765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chemeClr val="hlink"/>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To show us what God is like – </a:t>
            </a:r>
            <a:r>
              <a:rPr lang="en-US" sz="2000" b="1" dirty="0">
                <a:solidFill>
                  <a:schemeClr val="tx2"/>
                </a:solidFill>
                <a:latin typeface="Tahoma" pitchFamily="34" charset="0"/>
                <a:cs typeface="Times New Roman" pitchFamily="18" charset="0"/>
              </a:rPr>
              <a:t>Jn. 10:30; 14:6-10</a:t>
            </a:r>
          </a:p>
          <a:p>
            <a:pPr>
              <a:buClr>
                <a:schemeClr val="hlink"/>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To teach us how to live – </a:t>
            </a:r>
            <a:r>
              <a:rPr lang="en-US" sz="2000" b="1" dirty="0">
                <a:solidFill>
                  <a:schemeClr val="tx2"/>
                </a:solidFill>
                <a:latin typeface="Tahoma" pitchFamily="34" charset="0"/>
                <a:cs typeface="Times New Roman" pitchFamily="18" charset="0"/>
              </a:rPr>
              <a:t>Jn. 8:12, 31-32; I Pet. 2:21-23</a:t>
            </a:r>
          </a:p>
          <a:p>
            <a:pPr>
              <a:buClr>
                <a:schemeClr val="hlink"/>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To save us – </a:t>
            </a:r>
            <a:r>
              <a:rPr lang="en-US" sz="2000" b="1" dirty="0">
                <a:solidFill>
                  <a:schemeClr val="tx2"/>
                </a:solidFill>
                <a:latin typeface="Tahoma" pitchFamily="34" charset="0"/>
                <a:cs typeface="Times New Roman" pitchFamily="18" charset="0"/>
              </a:rPr>
              <a:t>Lk. 19:10; Jn. 1:29; 3:16; I Pet. 2:24-25</a:t>
            </a:r>
          </a:p>
        </p:txBody>
      </p:sp>
      <p:sp>
        <p:nvSpPr>
          <p:cNvPr id="8" name="Text Box 7">
            <a:extLst>
              <a:ext uri="{FF2B5EF4-FFF2-40B4-BE49-F238E27FC236}">
                <a16:creationId xmlns:a16="http://schemas.microsoft.com/office/drawing/2014/main" id="{2279DAAA-ECCD-4461-8548-E0945C5E5C5C}"/>
              </a:ext>
            </a:extLst>
          </p:cNvPr>
          <p:cNvSpPr txBox="1">
            <a:spLocks noChangeArrowheads="1"/>
          </p:cNvSpPr>
          <p:nvPr/>
        </p:nvSpPr>
        <p:spPr bwMode="auto">
          <a:xfrm>
            <a:off x="29391" y="2685896"/>
            <a:ext cx="6145882" cy="1569660"/>
          </a:xfrm>
          <a:prstGeom prst="rect">
            <a:avLst/>
          </a:prstGeom>
          <a:solidFill>
            <a:srgbClr val="FFCCFF"/>
          </a:solidFill>
          <a:ln/>
        </p:spPr>
        <p:style>
          <a:lnRef idx="1">
            <a:schemeClr val="accent6"/>
          </a:lnRef>
          <a:fillRef idx="3">
            <a:schemeClr val="accent6"/>
          </a:fillRef>
          <a:effectRef idx="2">
            <a:schemeClr val="accent6"/>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FF0000"/>
                </a:solidFill>
                <a:latin typeface="Tahoma" pitchFamily="34" charset="0"/>
                <a:cs typeface="Times New Roman" pitchFamily="18" charset="0"/>
              </a:rPr>
              <a:t>He has “cleansed every stain” because His blood was the purchase price of our redemption! </a:t>
            </a:r>
          </a:p>
          <a:p>
            <a:pPr marL="0" indent="0" algn="ctr" eaLnBrk="1" hangingPunct="1"/>
            <a:r>
              <a:rPr lang="en-US" sz="2400" b="1" i="1" dirty="0">
                <a:solidFill>
                  <a:srgbClr val="FF0000"/>
                </a:solidFill>
                <a:latin typeface="Tahoma" pitchFamily="34" charset="0"/>
                <a:cs typeface="Times New Roman" pitchFamily="18" charset="0"/>
              </a:rPr>
              <a:t>Eph. 1:7; I Pet. 1:18-19; Rev. 1:5</a:t>
            </a:r>
            <a:endParaRPr lang="en-US" sz="2400" b="1" i="1" dirty="0">
              <a:solidFill>
                <a:srgbClr val="FF0000"/>
              </a:solidFill>
              <a:effectLst/>
              <a:latin typeface="Tahoma" pitchFamily="34" charset="0"/>
              <a:cs typeface="Times New Roman" pitchFamily="18" charset="0"/>
            </a:endParaRPr>
          </a:p>
        </p:txBody>
      </p:sp>
      <p:sp>
        <p:nvSpPr>
          <p:cNvPr id="10" name="Text Box 7">
            <a:extLst>
              <a:ext uri="{FF2B5EF4-FFF2-40B4-BE49-F238E27FC236}">
                <a16:creationId xmlns:a16="http://schemas.microsoft.com/office/drawing/2014/main" id="{485D162B-BBDD-4DC1-85F6-8474202B501C}"/>
              </a:ext>
            </a:extLst>
          </p:cNvPr>
          <p:cNvSpPr txBox="1">
            <a:spLocks noChangeArrowheads="1"/>
          </p:cNvSpPr>
          <p:nvPr/>
        </p:nvSpPr>
        <p:spPr bwMode="auto">
          <a:xfrm>
            <a:off x="-17846" y="4565340"/>
            <a:ext cx="619311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dirty="0">
                <a:latin typeface="Tahoma" pitchFamily="34" charset="0"/>
                <a:cs typeface="Times New Roman" pitchFamily="18" charset="0"/>
              </a:rPr>
              <a:t>We show God our thanks and praise for His Son’s sacrifice through our obedience and faithfulness to the gospel!</a:t>
            </a:r>
            <a:endParaRPr lang="en-US" sz="2800" b="1" i="1" dirty="0">
              <a:latin typeface="Tahoma" pitchFamily="34" charset="0"/>
              <a:cs typeface="Times New Roman" pitchFamily="18" charset="0"/>
            </a:endParaRPr>
          </a:p>
        </p:txBody>
      </p:sp>
    </p:spTree>
    <p:extLst>
      <p:ext uri="{BB962C8B-B14F-4D97-AF65-F5344CB8AC3E}">
        <p14:creationId xmlns:p14="http://schemas.microsoft.com/office/powerpoint/2010/main" val="3930040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left)">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E0554-BFA6-4364-8D6B-D6C566205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 y="1965813"/>
            <a:ext cx="9178236" cy="2333625"/>
          </a:xfrm>
          <a:prstGeom prst="rect">
            <a:avLst/>
          </a:prstGeom>
        </p:spPr>
      </p:pic>
      <p:sp>
        <p:nvSpPr>
          <p:cNvPr id="7" name="Footer Placeholder 4"/>
          <p:cNvSpPr>
            <a:spLocks noGrp="1"/>
          </p:cNvSpPr>
          <p:nvPr>
            <p:ph type="ftr" sz="quarter" idx="15"/>
          </p:nvPr>
        </p:nvSpPr>
        <p:spPr>
          <a:xfrm>
            <a:off x="14748" y="6545351"/>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“Revive Us Again”</a:t>
            </a:r>
          </a:p>
        </p:txBody>
      </p:sp>
      <p:sp>
        <p:nvSpPr>
          <p:cNvPr id="157698" name="Rectangle 1026"/>
          <p:cNvSpPr>
            <a:spLocks noGrp="1" noChangeArrowheads="1"/>
          </p:cNvSpPr>
          <p:nvPr>
            <p:ph type="title"/>
          </p:nvPr>
        </p:nvSpPr>
        <p:spPr>
          <a:xfrm>
            <a:off x="-16329" y="75626"/>
            <a:ext cx="9144000" cy="997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Praise God For Sending Us The Holy Spirit</a:t>
            </a:r>
          </a:p>
        </p:txBody>
      </p:sp>
      <p:sp>
        <p:nvSpPr>
          <p:cNvPr id="9" name="Text Box 6"/>
          <p:cNvSpPr txBox="1">
            <a:spLocks noChangeArrowheads="1"/>
          </p:cNvSpPr>
          <p:nvPr/>
        </p:nvSpPr>
        <p:spPr bwMode="auto">
          <a:xfrm>
            <a:off x="-17910" y="4023213"/>
            <a:ext cx="9178236" cy="132343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Stanza 2</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
                <a:srgbClr val="56C7AA"/>
              </a:buClr>
              <a:buSzPct val="115000"/>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“We praise Thee, O God, For Thy Spirit of light, Who has shown us our Savior, And scattered our night.”</a:t>
            </a:r>
          </a:p>
        </p:txBody>
      </p:sp>
    </p:spTree>
    <p:extLst>
      <p:ext uri="{BB962C8B-B14F-4D97-AF65-F5344CB8AC3E}">
        <p14:creationId xmlns:p14="http://schemas.microsoft.com/office/powerpoint/2010/main" val="1464643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6491</TotalTime>
  <Words>1911</Words>
  <Application>Microsoft Office PowerPoint</Application>
  <PresentationFormat>On-screen Show (4:3)</PresentationFormat>
  <Paragraphs>200</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Ameretto</vt:lpstr>
      <vt:lpstr>Arial</vt:lpstr>
      <vt:lpstr>Calisto MT</vt:lpstr>
      <vt:lpstr>Georgia</vt:lpstr>
      <vt:lpstr>Tahoma</vt:lpstr>
      <vt:lpstr>Times New Roman</vt:lpstr>
      <vt:lpstr>Trebuchet MS</vt:lpstr>
      <vt:lpstr>Wingdings</vt:lpstr>
      <vt:lpstr>Slipstream</vt:lpstr>
      <vt:lpstr>5_eye</vt:lpstr>
      <vt:lpstr>1_Slipstream</vt:lpstr>
      <vt:lpstr>“Revive Us Again”</vt:lpstr>
      <vt:lpstr>Intro </vt:lpstr>
      <vt:lpstr>Intro </vt:lpstr>
      <vt:lpstr>Intro </vt:lpstr>
      <vt:lpstr>Intro </vt:lpstr>
      <vt:lpstr>Praise God For Sending Us The Savior</vt:lpstr>
      <vt:lpstr>Praise God For Sending Us The Savior</vt:lpstr>
      <vt:lpstr>Praise God For Sending Us The Savior</vt:lpstr>
      <vt:lpstr>Praise God For Sending Us The Holy Spirit</vt:lpstr>
      <vt:lpstr>Praise God For Sending Us The Holy Spirit</vt:lpstr>
      <vt:lpstr>Praise God For Sending Us The Holy Spirit</vt:lpstr>
      <vt:lpstr>Praise God For Sending His Son Back One Day</vt:lpstr>
      <vt:lpstr>Praise God For Sending His Son Back One Day</vt:lpstr>
      <vt:lpstr>Praise God For Sending His Son Back One Day</vt:lpstr>
      <vt:lpstr>Praise God For Sending His Son Back One Day</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"Revive Us Again"</dc:title>
  <dc:subject>01/03/2021</dc:subject>
  <dc:creator>DarkWolf</dc:creator>
  <dc:description>From the hymn, "Revive Us Again," by William P. Mackay</dc:description>
  <cp:lastModifiedBy>Nathan Morrison</cp:lastModifiedBy>
  <cp:revision>38</cp:revision>
  <dcterms:created xsi:type="dcterms:W3CDTF">2005-06-04T23:49:02Z</dcterms:created>
  <dcterms:modified xsi:type="dcterms:W3CDTF">2021-01-03T05:25:49Z</dcterms:modified>
</cp:coreProperties>
</file>