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7.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5" r:id="rId1"/>
    <p:sldMasterId id="2147483717" r:id="rId2"/>
    <p:sldMasterId id="2147483735" r:id="rId3"/>
    <p:sldMasterId id="2147483753" r:id="rId4"/>
    <p:sldMasterId id="2147483766" r:id="rId5"/>
    <p:sldMasterId id="2147483785" r:id="rId6"/>
    <p:sldMasterId id="2147483803" r:id="rId7"/>
    <p:sldMasterId id="2147483815" r:id="rId8"/>
  </p:sldMasterIdLst>
  <p:notesMasterIdLst>
    <p:notesMasterId r:id="rId26"/>
  </p:notesMasterIdLst>
  <p:handoutMasterIdLst>
    <p:handoutMasterId r:id="rId27"/>
  </p:handoutMasterIdLst>
  <p:sldIdLst>
    <p:sldId id="378" r:id="rId9"/>
    <p:sldId id="425" r:id="rId10"/>
    <p:sldId id="678" r:id="rId11"/>
    <p:sldId id="402" r:id="rId12"/>
    <p:sldId id="679" r:id="rId13"/>
    <p:sldId id="534" r:id="rId14"/>
    <p:sldId id="700" r:id="rId15"/>
    <p:sldId id="701" r:id="rId16"/>
    <p:sldId id="704" r:id="rId17"/>
    <p:sldId id="711" r:id="rId18"/>
    <p:sldId id="712" r:id="rId19"/>
    <p:sldId id="715" r:id="rId20"/>
    <p:sldId id="716" r:id="rId21"/>
    <p:sldId id="676" r:id="rId22"/>
    <p:sldId id="696" r:id="rId23"/>
    <p:sldId id="457" r:id="rId24"/>
    <p:sldId id="649" r:id="rId25"/>
  </p:sldIdLst>
  <p:sldSz cx="9144000" cy="6858000" type="screen4x3"/>
  <p:notesSz cx="6858000" cy="9144000"/>
  <p:defaultTextStyle>
    <a:defPPr>
      <a:defRPr lang="en-US"/>
    </a:defPPr>
    <a:lvl1pPr algn="l" rtl="0" fontAlgn="base">
      <a:spcBef>
        <a:spcPct val="0"/>
      </a:spcBef>
      <a:spcAft>
        <a:spcPct val="0"/>
      </a:spcAft>
      <a:defRPr sz="2400" b="1" kern="1200">
        <a:solidFill>
          <a:schemeClr val="folHlink"/>
        </a:solidFill>
        <a:latin typeface="Tahoma" panose="020B0604030504040204" pitchFamily="34" charset="0"/>
        <a:ea typeface="+mn-ea"/>
        <a:cs typeface="Times New Roman" panose="02020603050405020304" pitchFamily="18" charset="0"/>
      </a:defRPr>
    </a:lvl1pPr>
    <a:lvl2pPr marL="457200" algn="l" rtl="0" fontAlgn="base">
      <a:spcBef>
        <a:spcPct val="0"/>
      </a:spcBef>
      <a:spcAft>
        <a:spcPct val="0"/>
      </a:spcAft>
      <a:defRPr sz="2400" b="1" kern="1200">
        <a:solidFill>
          <a:schemeClr val="folHlink"/>
        </a:solidFill>
        <a:latin typeface="Tahoma" panose="020B0604030504040204" pitchFamily="34" charset="0"/>
        <a:ea typeface="+mn-ea"/>
        <a:cs typeface="Times New Roman" panose="02020603050405020304" pitchFamily="18" charset="0"/>
      </a:defRPr>
    </a:lvl2pPr>
    <a:lvl3pPr marL="914400" algn="l" rtl="0" fontAlgn="base">
      <a:spcBef>
        <a:spcPct val="0"/>
      </a:spcBef>
      <a:spcAft>
        <a:spcPct val="0"/>
      </a:spcAft>
      <a:defRPr sz="2400" b="1" kern="1200">
        <a:solidFill>
          <a:schemeClr val="folHlink"/>
        </a:solidFill>
        <a:latin typeface="Tahoma" panose="020B0604030504040204" pitchFamily="34" charset="0"/>
        <a:ea typeface="+mn-ea"/>
        <a:cs typeface="Times New Roman" panose="02020603050405020304" pitchFamily="18" charset="0"/>
      </a:defRPr>
    </a:lvl3pPr>
    <a:lvl4pPr marL="1371600" algn="l" rtl="0" fontAlgn="base">
      <a:spcBef>
        <a:spcPct val="0"/>
      </a:spcBef>
      <a:spcAft>
        <a:spcPct val="0"/>
      </a:spcAft>
      <a:defRPr sz="2400" b="1" kern="1200">
        <a:solidFill>
          <a:schemeClr val="folHlink"/>
        </a:solidFill>
        <a:latin typeface="Tahoma" panose="020B0604030504040204" pitchFamily="34" charset="0"/>
        <a:ea typeface="+mn-ea"/>
        <a:cs typeface="Times New Roman" panose="02020603050405020304" pitchFamily="18" charset="0"/>
      </a:defRPr>
    </a:lvl4pPr>
    <a:lvl5pPr marL="1828800" algn="l" rtl="0" fontAlgn="base">
      <a:spcBef>
        <a:spcPct val="0"/>
      </a:spcBef>
      <a:spcAft>
        <a:spcPct val="0"/>
      </a:spcAft>
      <a:defRPr sz="2400" b="1" kern="1200">
        <a:solidFill>
          <a:schemeClr val="folHlink"/>
        </a:solidFill>
        <a:latin typeface="Tahoma" panose="020B0604030504040204" pitchFamily="34" charset="0"/>
        <a:ea typeface="+mn-ea"/>
        <a:cs typeface="Times New Roman" panose="02020603050405020304" pitchFamily="18" charset="0"/>
      </a:defRPr>
    </a:lvl5pPr>
    <a:lvl6pPr marL="2286000" algn="l" defTabSz="914400" rtl="0" eaLnBrk="1" latinLnBrk="0" hangingPunct="1">
      <a:defRPr sz="2400" b="1" kern="1200">
        <a:solidFill>
          <a:schemeClr val="folHlink"/>
        </a:solidFill>
        <a:latin typeface="Tahoma" panose="020B0604030504040204" pitchFamily="34" charset="0"/>
        <a:ea typeface="+mn-ea"/>
        <a:cs typeface="Times New Roman" panose="02020603050405020304" pitchFamily="18" charset="0"/>
      </a:defRPr>
    </a:lvl6pPr>
    <a:lvl7pPr marL="2743200" algn="l" defTabSz="914400" rtl="0" eaLnBrk="1" latinLnBrk="0" hangingPunct="1">
      <a:defRPr sz="2400" b="1" kern="1200">
        <a:solidFill>
          <a:schemeClr val="folHlink"/>
        </a:solidFill>
        <a:latin typeface="Tahoma" panose="020B0604030504040204" pitchFamily="34" charset="0"/>
        <a:ea typeface="+mn-ea"/>
        <a:cs typeface="Times New Roman" panose="02020603050405020304" pitchFamily="18" charset="0"/>
      </a:defRPr>
    </a:lvl7pPr>
    <a:lvl8pPr marL="3200400" algn="l" defTabSz="914400" rtl="0" eaLnBrk="1" latinLnBrk="0" hangingPunct="1">
      <a:defRPr sz="2400" b="1" kern="1200">
        <a:solidFill>
          <a:schemeClr val="folHlink"/>
        </a:solidFill>
        <a:latin typeface="Tahoma" panose="020B0604030504040204" pitchFamily="34" charset="0"/>
        <a:ea typeface="+mn-ea"/>
        <a:cs typeface="Times New Roman" panose="02020603050405020304" pitchFamily="18" charset="0"/>
      </a:defRPr>
    </a:lvl8pPr>
    <a:lvl9pPr marL="3657600" algn="l" defTabSz="914400" rtl="0" eaLnBrk="1" latinLnBrk="0" hangingPunct="1">
      <a:defRPr sz="2400" b="1" kern="1200">
        <a:solidFill>
          <a:schemeClr val="folHlink"/>
        </a:solidFill>
        <a:latin typeface="Tahoma" panose="020B0604030504040204" pitchFamily="34"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FFFF"/>
    <a:srgbClr val="FFCC00"/>
    <a:srgbClr val="66FFFF"/>
    <a:srgbClr val="CCFF33"/>
    <a:srgbClr val="FFFF00"/>
    <a:srgbClr val="0066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5" autoAdjust="0"/>
    <p:restoredTop sz="90934" autoAdjust="0"/>
  </p:normalViewPr>
  <p:slideViewPr>
    <p:cSldViewPr snapToObjects="1">
      <p:cViewPr varScale="1">
        <p:scale>
          <a:sx n="100" d="100"/>
          <a:sy n="100" d="100"/>
        </p:scale>
        <p:origin x="90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69594D-CF42-41D5-A719-7C7E43BC5FC8}" type="doc">
      <dgm:prSet loTypeId="urn:microsoft.com/office/officeart/2016/7/layout/RepeatingBendingProcessNew" loCatId="process" qsTypeId="urn:microsoft.com/office/officeart/2005/8/quickstyle/simple4" qsCatId="simple" csTypeId="urn:microsoft.com/office/officeart/2005/8/colors/colorful5" csCatId="colorful" phldr="1"/>
      <dgm:spPr/>
      <dgm:t>
        <a:bodyPr/>
        <a:lstStyle/>
        <a:p>
          <a:endParaRPr lang="en-US"/>
        </a:p>
      </dgm:t>
    </dgm:pt>
    <dgm:pt modelId="{6943D601-E3D4-434A-A8E5-ABDF37DFC784}">
      <dgm:prSet custT="1"/>
      <dgm:spPr/>
      <dgm:t>
        <a:bodyPr/>
        <a:lstStyle/>
        <a:p>
          <a:endParaRPr lang="en-US" sz="1800" b="1" dirty="0"/>
        </a:p>
      </dgm:t>
    </dgm:pt>
    <dgm:pt modelId="{8C705AAD-0040-43B8-A548-151A531CADA8}" type="parTrans" cxnId="{498FC065-D7F6-44E7-8C7D-8AAD3E2BC712}">
      <dgm:prSet/>
      <dgm:spPr/>
      <dgm:t>
        <a:bodyPr/>
        <a:lstStyle/>
        <a:p>
          <a:endParaRPr lang="en-US"/>
        </a:p>
      </dgm:t>
    </dgm:pt>
    <dgm:pt modelId="{8453F42B-57DA-4965-9A8A-03464B6318A8}" type="sibTrans" cxnId="{498FC065-D7F6-44E7-8C7D-8AAD3E2BC712}">
      <dgm:prSet/>
      <dgm:spPr/>
      <dgm:t>
        <a:bodyPr/>
        <a:lstStyle/>
        <a:p>
          <a:endParaRPr lang="en-US"/>
        </a:p>
      </dgm:t>
    </dgm:pt>
    <dgm:pt modelId="{07E4CD85-B767-4193-B8FC-192C7E8C4A93}">
      <dgm:prSet custT="1"/>
      <dgm:spPr/>
      <dgm:t>
        <a:bodyPr/>
        <a:lstStyle/>
        <a:p>
          <a:endParaRPr lang="en-US" sz="1800" b="1" dirty="0"/>
        </a:p>
      </dgm:t>
    </dgm:pt>
    <dgm:pt modelId="{83A5F6E1-D756-4606-A35F-3AF48FF1979D}" type="parTrans" cxnId="{AC98612D-3CB8-4888-8E73-A4778347FA57}">
      <dgm:prSet/>
      <dgm:spPr/>
      <dgm:t>
        <a:bodyPr/>
        <a:lstStyle/>
        <a:p>
          <a:endParaRPr lang="en-US"/>
        </a:p>
      </dgm:t>
    </dgm:pt>
    <dgm:pt modelId="{FA4FA818-A0D6-4468-90DD-BB702F41DA32}" type="sibTrans" cxnId="{AC98612D-3CB8-4888-8E73-A4778347FA57}">
      <dgm:prSet/>
      <dgm:spPr/>
      <dgm:t>
        <a:bodyPr/>
        <a:lstStyle/>
        <a:p>
          <a:endParaRPr lang="en-US"/>
        </a:p>
      </dgm:t>
    </dgm:pt>
    <dgm:pt modelId="{7CA132F3-50E5-4088-92C7-F04E0AC2850C}">
      <dgm:prSet custT="1"/>
      <dgm:spPr/>
      <dgm:t>
        <a:bodyPr/>
        <a:lstStyle/>
        <a:p>
          <a:endParaRPr lang="en-US" sz="1800" dirty="0"/>
        </a:p>
      </dgm:t>
    </dgm:pt>
    <dgm:pt modelId="{A7CA7E36-8C81-442D-B04C-786CD5EED451}" type="parTrans" cxnId="{FA90FC4B-73EC-4C0F-A34B-BAB453113B39}">
      <dgm:prSet/>
      <dgm:spPr/>
      <dgm:t>
        <a:bodyPr/>
        <a:lstStyle/>
        <a:p>
          <a:endParaRPr lang="en-US"/>
        </a:p>
      </dgm:t>
    </dgm:pt>
    <dgm:pt modelId="{74C84F88-875B-49F7-9D01-5E137D739930}" type="sibTrans" cxnId="{FA90FC4B-73EC-4C0F-A34B-BAB453113B39}">
      <dgm:prSet/>
      <dgm:spPr/>
      <dgm:t>
        <a:bodyPr/>
        <a:lstStyle/>
        <a:p>
          <a:endParaRPr lang="en-US"/>
        </a:p>
      </dgm:t>
    </dgm:pt>
    <dgm:pt modelId="{0D00ADF9-4BA6-4914-81B9-029EA88ECB1A}">
      <dgm:prSet custT="1"/>
      <dgm:spPr/>
      <dgm:t>
        <a:bodyPr/>
        <a:lstStyle/>
        <a:p>
          <a:endParaRPr lang="en-US" sz="1800" b="1" dirty="0"/>
        </a:p>
      </dgm:t>
    </dgm:pt>
    <dgm:pt modelId="{69DC50A1-B467-4BF4-AA5B-6376CB83DB9A}" type="parTrans" cxnId="{6640F73C-442D-4BE2-B1BF-72A41FECB4D9}">
      <dgm:prSet/>
      <dgm:spPr/>
      <dgm:t>
        <a:bodyPr/>
        <a:lstStyle/>
        <a:p>
          <a:endParaRPr lang="en-US"/>
        </a:p>
      </dgm:t>
    </dgm:pt>
    <dgm:pt modelId="{AD885708-68D8-4B4F-A3D0-9BC1E72F113C}" type="sibTrans" cxnId="{6640F73C-442D-4BE2-B1BF-72A41FECB4D9}">
      <dgm:prSet/>
      <dgm:spPr/>
      <dgm:t>
        <a:bodyPr/>
        <a:lstStyle/>
        <a:p>
          <a:endParaRPr lang="en-US"/>
        </a:p>
      </dgm:t>
    </dgm:pt>
    <dgm:pt modelId="{B0E4C0B9-894E-4D79-88D1-94E8402C288D}">
      <dgm:prSet custT="1"/>
      <dgm:spPr/>
      <dgm:t>
        <a:bodyPr/>
        <a:lstStyle/>
        <a:p>
          <a:endParaRPr lang="en-US" sz="2000" b="1" dirty="0"/>
        </a:p>
      </dgm:t>
    </dgm:pt>
    <dgm:pt modelId="{ABAF5829-15B9-44FB-AFCF-B32FC870FFE5}" type="parTrans" cxnId="{ADD5BDBF-A8AA-4B16-B5D8-8D081B9A3867}">
      <dgm:prSet/>
      <dgm:spPr/>
      <dgm:t>
        <a:bodyPr/>
        <a:lstStyle/>
        <a:p>
          <a:endParaRPr lang="en-US"/>
        </a:p>
      </dgm:t>
    </dgm:pt>
    <dgm:pt modelId="{FC32F62D-D337-43FF-8C90-AFFC5A13C592}" type="sibTrans" cxnId="{ADD5BDBF-A8AA-4B16-B5D8-8D081B9A3867}">
      <dgm:prSet/>
      <dgm:spPr/>
      <dgm:t>
        <a:bodyPr/>
        <a:lstStyle/>
        <a:p>
          <a:endParaRPr lang="en-US"/>
        </a:p>
      </dgm:t>
    </dgm:pt>
    <dgm:pt modelId="{96177C6B-C348-4F0C-8792-22E5C46720AF}">
      <dgm:prSet custT="1"/>
      <dgm:spPr/>
      <dgm:t>
        <a:bodyPr/>
        <a:lstStyle/>
        <a:p>
          <a:endParaRPr lang="en-US" sz="2400" b="1" dirty="0"/>
        </a:p>
      </dgm:t>
    </dgm:pt>
    <dgm:pt modelId="{EEED1A96-49AC-48B3-A033-ABB3F6236028}" type="parTrans" cxnId="{9640DDE0-FEEF-4747-A012-1BE29CA672CE}">
      <dgm:prSet/>
      <dgm:spPr/>
      <dgm:t>
        <a:bodyPr/>
        <a:lstStyle/>
        <a:p>
          <a:endParaRPr lang="en-US"/>
        </a:p>
      </dgm:t>
    </dgm:pt>
    <dgm:pt modelId="{91AC6817-9FF4-4BCB-8F14-27B6CD1898D2}" type="sibTrans" cxnId="{9640DDE0-FEEF-4747-A012-1BE29CA672CE}">
      <dgm:prSet/>
      <dgm:spPr/>
      <dgm:t>
        <a:bodyPr/>
        <a:lstStyle/>
        <a:p>
          <a:endParaRPr lang="en-US"/>
        </a:p>
      </dgm:t>
    </dgm:pt>
    <dgm:pt modelId="{C86C605F-10CF-40D5-B48E-9DAC7EEDEB41}">
      <dgm:prSet custT="1"/>
      <dgm:spPr/>
      <dgm:t>
        <a:bodyPr/>
        <a:lstStyle/>
        <a:p>
          <a:r>
            <a:rPr lang="en-US" sz="2000" b="1" i="1" dirty="0">
              <a:latin typeface="Tahoma" panose="020B0604030504040204" pitchFamily="34" charset="0"/>
              <a:ea typeface="Tahoma" panose="020B0604030504040204" pitchFamily="34" charset="0"/>
              <a:cs typeface="Tahoma" panose="020B0604030504040204" pitchFamily="34" charset="0"/>
            </a:rPr>
            <a:t>The world will try to discourage you </a:t>
          </a:r>
          <a:endParaRPr lang="en-US" sz="2000" dirty="0">
            <a:latin typeface="Tahoma" panose="020B0604030504040204" pitchFamily="34" charset="0"/>
            <a:ea typeface="Tahoma" panose="020B0604030504040204" pitchFamily="34" charset="0"/>
            <a:cs typeface="Tahoma" panose="020B0604030504040204" pitchFamily="34" charset="0"/>
          </a:endParaRPr>
        </a:p>
      </dgm:t>
    </dgm:pt>
    <dgm:pt modelId="{E29AB2DA-C122-49C6-84BB-6456CE0443FF}" type="sibTrans" cxnId="{2A2C871E-3C88-4ED9-BA7C-E9C8D10E8298}">
      <dgm:prSet/>
      <dgm:spPr/>
      <dgm:t>
        <a:bodyPr/>
        <a:lstStyle/>
        <a:p>
          <a:endParaRPr lang="en-US"/>
        </a:p>
      </dgm:t>
    </dgm:pt>
    <dgm:pt modelId="{9479FBEC-2901-4869-B0BE-3782B74C9F29}" type="parTrans" cxnId="{2A2C871E-3C88-4ED9-BA7C-E9C8D10E8298}">
      <dgm:prSet/>
      <dgm:spPr/>
      <dgm:t>
        <a:bodyPr/>
        <a:lstStyle/>
        <a:p>
          <a:endParaRPr lang="en-US"/>
        </a:p>
      </dgm:t>
    </dgm:pt>
    <dgm:pt modelId="{33526E94-758E-447A-A40D-5F8E2C66C184}" type="pres">
      <dgm:prSet presAssocID="{BE69594D-CF42-41D5-A719-7C7E43BC5FC8}" presName="Name0" presStyleCnt="0">
        <dgm:presLayoutVars>
          <dgm:dir/>
          <dgm:resizeHandles val="exact"/>
        </dgm:presLayoutVars>
      </dgm:prSet>
      <dgm:spPr/>
    </dgm:pt>
    <dgm:pt modelId="{5DC2EE0D-72B5-4DE5-8F88-1157F4C2CCEF}" type="pres">
      <dgm:prSet presAssocID="{C86C605F-10CF-40D5-B48E-9DAC7EEDEB41}" presName="node" presStyleLbl="node1" presStyleIdx="0" presStyleCnt="7" custScaleX="120886" custScaleY="138074">
        <dgm:presLayoutVars>
          <dgm:bulletEnabled val="1"/>
        </dgm:presLayoutVars>
      </dgm:prSet>
      <dgm:spPr/>
    </dgm:pt>
    <dgm:pt modelId="{AAA7BC94-C9B2-4806-8124-79D651B1FFBC}" type="pres">
      <dgm:prSet presAssocID="{E29AB2DA-C122-49C6-84BB-6456CE0443FF}" presName="sibTrans" presStyleLbl="sibTrans1D1" presStyleIdx="0" presStyleCnt="6"/>
      <dgm:spPr/>
    </dgm:pt>
    <dgm:pt modelId="{8CF10213-01ED-4517-A79A-BC2429FF1214}" type="pres">
      <dgm:prSet presAssocID="{E29AB2DA-C122-49C6-84BB-6456CE0443FF}" presName="connectorText" presStyleLbl="sibTrans1D1" presStyleIdx="0" presStyleCnt="6"/>
      <dgm:spPr/>
    </dgm:pt>
    <dgm:pt modelId="{E29D1D59-02EC-4B3B-B10A-388E7A557737}" type="pres">
      <dgm:prSet presAssocID="{6943D601-E3D4-434A-A8E5-ABDF37DFC784}" presName="node" presStyleLbl="node1" presStyleIdx="1" presStyleCnt="7" custScaleX="125453" custScaleY="227687" custLinFactNeighborX="1856" custLinFactNeighborY="15950">
        <dgm:presLayoutVars>
          <dgm:bulletEnabled val="1"/>
        </dgm:presLayoutVars>
      </dgm:prSet>
      <dgm:spPr/>
    </dgm:pt>
    <dgm:pt modelId="{A7A7AD6B-D852-4114-9053-7BEBD18CCAC5}" type="pres">
      <dgm:prSet presAssocID="{8453F42B-57DA-4965-9A8A-03464B6318A8}" presName="sibTrans" presStyleLbl="sibTrans1D1" presStyleIdx="1" presStyleCnt="6"/>
      <dgm:spPr/>
    </dgm:pt>
    <dgm:pt modelId="{EFCCFB31-C31C-4675-8A5C-07C231FC8621}" type="pres">
      <dgm:prSet presAssocID="{8453F42B-57DA-4965-9A8A-03464B6318A8}" presName="connectorText" presStyleLbl="sibTrans1D1" presStyleIdx="1" presStyleCnt="6"/>
      <dgm:spPr/>
    </dgm:pt>
    <dgm:pt modelId="{978BB535-2176-4914-A027-86C57ACB8101}" type="pres">
      <dgm:prSet presAssocID="{07E4CD85-B767-4193-B8FC-192C7E8C4A93}" presName="node" presStyleLbl="node1" presStyleIdx="2" presStyleCnt="7" custScaleX="132599" custScaleY="172218">
        <dgm:presLayoutVars>
          <dgm:bulletEnabled val="1"/>
        </dgm:presLayoutVars>
      </dgm:prSet>
      <dgm:spPr/>
    </dgm:pt>
    <dgm:pt modelId="{3C4E10B1-2AD4-400E-9BB7-BF1B702CD41A}" type="pres">
      <dgm:prSet presAssocID="{FA4FA818-A0D6-4468-90DD-BB702F41DA32}" presName="sibTrans" presStyleLbl="sibTrans1D1" presStyleIdx="2" presStyleCnt="6"/>
      <dgm:spPr/>
    </dgm:pt>
    <dgm:pt modelId="{7ACE7BFB-5DD5-4975-8C51-47C3068EBBBF}" type="pres">
      <dgm:prSet presAssocID="{FA4FA818-A0D6-4468-90DD-BB702F41DA32}" presName="connectorText" presStyleLbl="sibTrans1D1" presStyleIdx="2" presStyleCnt="6"/>
      <dgm:spPr/>
    </dgm:pt>
    <dgm:pt modelId="{18224CA0-21BE-49F5-8515-70F8D16466BC}" type="pres">
      <dgm:prSet presAssocID="{7CA132F3-50E5-4088-92C7-F04E0AC2850C}" presName="node" presStyleLbl="node1" presStyleIdx="3" presStyleCnt="7" custScaleY="189729">
        <dgm:presLayoutVars>
          <dgm:bulletEnabled val="1"/>
        </dgm:presLayoutVars>
      </dgm:prSet>
      <dgm:spPr/>
    </dgm:pt>
    <dgm:pt modelId="{46610ABF-0CB8-41EB-B024-D02498B00266}" type="pres">
      <dgm:prSet presAssocID="{74C84F88-875B-49F7-9D01-5E137D739930}" presName="sibTrans" presStyleLbl="sibTrans1D1" presStyleIdx="3" presStyleCnt="6"/>
      <dgm:spPr/>
    </dgm:pt>
    <dgm:pt modelId="{61D8D932-7DA8-4FAA-89D6-54AC22E6BACC}" type="pres">
      <dgm:prSet presAssocID="{74C84F88-875B-49F7-9D01-5E137D739930}" presName="connectorText" presStyleLbl="sibTrans1D1" presStyleIdx="3" presStyleCnt="6"/>
      <dgm:spPr/>
    </dgm:pt>
    <dgm:pt modelId="{FA51BD83-2614-4BB8-B327-7590A6DDE03C}" type="pres">
      <dgm:prSet presAssocID="{0D00ADF9-4BA6-4914-81B9-029EA88ECB1A}" presName="node" presStyleLbl="node1" presStyleIdx="4" presStyleCnt="7" custScaleX="153309" custScaleY="143774">
        <dgm:presLayoutVars>
          <dgm:bulletEnabled val="1"/>
        </dgm:presLayoutVars>
      </dgm:prSet>
      <dgm:spPr/>
    </dgm:pt>
    <dgm:pt modelId="{D4B37988-2B01-4591-BBEA-5505952ACEAF}" type="pres">
      <dgm:prSet presAssocID="{AD885708-68D8-4B4F-A3D0-9BC1E72F113C}" presName="sibTrans" presStyleLbl="sibTrans1D1" presStyleIdx="4" presStyleCnt="6"/>
      <dgm:spPr/>
    </dgm:pt>
    <dgm:pt modelId="{B318E6BB-56C9-454C-87C6-0EDB66CD4889}" type="pres">
      <dgm:prSet presAssocID="{AD885708-68D8-4B4F-A3D0-9BC1E72F113C}" presName="connectorText" presStyleLbl="sibTrans1D1" presStyleIdx="4" presStyleCnt="6"/>
      <dgm:spPr/>
    </dgm:pt>
    <dgm:pt modelId="{814F76BA-394F-421A-A013-61773657090D}" type="pres">
      <dgm:prSet presAssocID="{B0E4C0B9-894E-4D79-88D1-94E8402C288D}" presName="node" presStyleLbl="node1" presStyleIdx="5" presStyleCnt="7" custScaleX="165641" custScaleY="169482">
        <dgm:presLayoutVars>
          <dgm:bulletEnabled val="1"/>
        </dgm:presLayoutVars>
      </dgm:prSet>
      <dgm:spPr/>
    </dgm:pt>
    <dgm:pt modelId="{A401BAB3-A543-411E-ABBA-D3A972136650}" type="pres">
      <dgm:prSet presAssocID="{FC32F62D-D337-43FF-8C90-AFFC5A13C592}" presName="sibTrans" presStyleLbl="sibTrans1D1" presStyleIdx="5" presStyleCnt="6"/>
      <dgm:spPr/>
    </dgm:pt>
    <dgm:pt modelId="{76F1CEAE-43CB-4358-BDB5-DE17E3569B78}" type="pres">
      <dgm:prSet presAssocID="{FC32F62D-D337-43FF-8C90-AFFC5A13C592}" presName="connectorText" presStyleLbl="sibTrans1D1" presStyleIdx="5" presStyleCnt="6"/>
      <dgm:spPr/>
    </dgm:pt>
    <dgm:pt modelId="{5A540F1B-D9D7-44B1-81AF-96FC50EF138F}" type="pres">
      <dgm:prSet presAssocID="{96177C6B-C348-4F0C-8792-22E5C46720AF}" presName="node" presStyleLbl="node1" presStyleIdx="6" presStyleCnt="7" custScaleX="200350" custScaleY="166258" custLinFactNeighborX="-1152" custLinFactNeighborY="-4304">
        <dgm:presLayoutVars>
          <dgm:bulletEnabled val="1"/>
        </dgm:presLayoutVars>
      </dgm:prSet>
      <dgm:spPr/>
    </dgm:pt>
  </dgm:ptLst>
  <dgm:cxnLst>
    <dgm:cxn modelId="{7960C011-AFBD-4A9A-B4E3-D865CE4D3A4C}" type="presOf" srcId="{FC32F62D-D337-43FF-8C90-AFFC5A13C592}" destId="{76F1CEAE-43CB-4358-BDB5-DE17E3569B78}" srcOrd="1" destOrd="0" presId="urn:microsoft.com/office/officeart/2016/7/layout/RepeatingBendingProcessNew"/>
    <dgm:cxn modelId="{991B9417-4820-45C1-87B3-F0EF0E3C0208}" type="presOf" srcId="{96177C6B-C348-4F0C-8792-22E5C46720AF}" destId="{5A540F1B-D9D7-44B1-81AF-96FC50EF138F}" srcOrd="0" destOrd="0" presId="urn:microsoft.com/office/officeart/2016/7/layout/RepeatingBendingProcessNew"/>
    <dgm:cxn modelId="{2A2C871E-3C88-4ED9-BA7C-E9C8D10E8298}" srcId="{BE69594D-CF42-41D5-A719-7C7E43BC5FC8}" destId="{C86C605F-10CF-40D5-B48E-9DAC7EEDEB41}" srcOrd="0" destOrd="0" parTransId="{9479FBEC-2901-4869-B0BE-3782B74C9F29}" sibTransId="{E29AB2DA-C122-49C6-84BB-6456CE0443FF}"/>
    <dgm:cxn modelId="{DA333C23-50CF-4059-8B0B-58D5967B5651}" type="presOf" srcId="{FA4FA818-A0D6-4468-90DD-BB702F41DA32}" destId="{7ACE7BFB-5DD5-4975-8C51-47C3068EBBBF}" srcOrd="1" destOrd="0" presId="urn:microsoft.com/office/officeart/2016/7/layout/RepeatingBendingProcessNew"/>
    <dgm:cxn modelId="{9B3AE82A-220A-49F0-8358-137BF7B6B19A}" type="presOf" srcId="{8453F42B-57DA-4965-9A8A-03464B6318A8}" destId="{EFCCFB31-C31C-4675-8A5C-07C231FC8621}" srcOrd="1" destOrd="0" presId="urn:microsoft.com/office/officeart/2016/7/layout/RepeatingBendingProcessNew"/>
    <dgm:cxn modelId="{AC98612D-3CB8-4888-8E73-A4778347FA57}" srcId="{BE69594D-CF42-41D5-A719-7C7E43BC5FC8}" destId="{07E4CD85-B767-4193-B8FC-192C7E8C4A93}" srcOrd="2" destOrd="0" parTransId="{83A5F6E1-D756-4606-A35F-3AF48FF1979D}" sibTransId="{FA4FA818-A0D6-4468-90DD-BB702F41DA32}"/>
    <dgm:cxn modelId="{1004543C-0560-4C6C-8884-E890D3F27C63}" type="presOf" srcId="{E29AB2DA-C122-49C6-84BB-6456CE0443FF}" destId="{8CF10213-01ED-4517-A79A-BC2429FF1214}" srcOrd="1" destOrd="0" presId="urn:microsoft.com/office/officeart/2016/7/layout/RepeatingBendingProcessNew"/>
    <dgm:cxn modelId="{6640F73C-442D-4BE2-B1BF-72A41FECB4D9}" srcId="{BE69594D-CF42-41D5-A719-7C7E43BC5FC8}" destId="{0D00ADF9-4BA6-4914-81B9-029EA88ECB1A}" srcOrd="4" destOrd="0" parTransId="{69DC50A1-B467-4BF4-AA5B-6376CB83DB9A}" sibTransId="{AD885708-68D8-4B4F-A3D0-9BC1E72F113C}"/>
    <dgm:cxn modelId="{769A6C5B-730C-40BB-808D-4C9308CEBA3B}" type="presOf" srcId="{7CA132F3-50E5-4088-92C7-F04E0AC2850C}" destId="{18224CA0-21BE-49F5-8515-70F8D16466BC}" srcOrd="0" destOrd="0" presId="urn:microsoft.com/office/officeart/2016/7/layout/RepeatingBendingProcessNew"/>
    <dgm:cxn modelId="{EC156F64-278D-4A68-B0EC-7312E42B80B6}" type="presOf" srcId="{C86C605F-10CF-40D5-B48E-9DAC7EEDEB41}" destId="{5DC2EE0D-72B5-4DE5-8F88-1157F4C2CCEF}" srcOrd="0" destOrd="0" presId="urn:microsoft.com/office/officeart/2016/7/layout/RepeatingBendingProcessNew"/>
    <dgm:cxn modelId="{498FC065-D7F6-44E7-8C7D-8AAD3E2BC712}" srcId="{BE69594D-CF42-41D5-A719-7C7E43BC5FC8}" destId="{6943D601-E3D4-434A-A8E5-ABDF37DFC784}" srcOrd="1" destOrd="0" parTransId="{8C705AAD-0040-43B8-A548-151A531CADA8}" sibTransId="{8453F42B-57DA-4965-9A8A-03464B6318A8}"/>
    <dgm:cxn modelId="{FA90FC4B-73EC-4C0F-A34B-BAB453113B39}" srcId="{BE69594D-CF42-41D5-A719-7C7E43BC5FC8}" destId="{7CA132F3-50E5-4088-92C7-F04E0AC2850C}" srcOrd="3" destOrd="0" parTransId="{A7CA7E36-8C81-442D-B04C-786CD5EED451}" sibTransId="{74C84F88-875B-49F7-9D01-5E137D739930}"/>
    <dgm:cxn modelId="{9246CE4C-AB57-4319-A0D7-292B1B24C363}" type="presOf" srcId="{B0E4C0B9-894E-4D79-88D1-94E8402C288D}" destId="{814F76BA-394F-421A-A013-61773657090D}" srcOrd="0" destOrd="0" presId="urn:microsoft.com/office/officeart/2016/7/layout/RepeatingBendingProcessNew"/>
    <dgm:cxn modelId="{62F8576E-B53E-4DC1-A80D-16DFCAC5D770}" type="presOf" srcId="{BE69594D-CF42-41D5-A719-7C7E43BC5FC8}" destId="{33526E94-758E-447A-A40D-5F8E2C66C184}" srcOrd="0" destOrd="0" presId="urn:microsoft.com/office/officeart/2016/7/layout/RepeatingBendingProcessNew"/>
    <dgm:cxn modelId="{1C925371-50F3-4208-A801-893F76AE548E}" type="presOf" srcId="{0D00ADF9-4BA6-4914-81B9-029EA88ECB1A}" destId="{FA51BD83-2614-4BB8-B327-7590A6DDE03C}" srcOrd="0" destOrd="0" presId="urn:microsoft.com/office/officeart/2016/7/layout/RepeatingBendingProcessNew"/>
    <dgm:cxn modelId="{56E7DF74-2B02-4149-BB56-D1670F2CFD21}" type="presOf" srcId="{07E4CD85-B767-4193-B8FC-192C7E8C4A93}" destId="{978BB535-2176-4914-A027-86C57ACB8101}" srcOrd="0" destOrd="0" presId="urn:microsoft.com/office/officeart/2016/7/layout/RepeatingBendingProcessNew"/>
    <dgm:cxn modelId="{2F546579-36CB-4BED-99AB-76CCC347EE44}" type="presOf" srcId="{AD885708-68D8-4B4F-A3D0-9BC1E72F113C}" destId="{D4B37988-2B01-4591-BBEA-5505952ACEAF}" srcOrd="0" destOrd="0" presId="urn:microsoft.com/office/officeart/2016/7/layout/RepeatingBendingProcessNew"/>
    <dgm:cxn modelId="{7DAE027F-6799-4ED5-B982-FC87810E9F08}" type="presOf" srcId="{6943D601-E3D4-434A-A8E5-ABDF37DFC784}" destId="{E29D1D59-02EC-4B3B-B10A-388E7A557737}" srcOrd="0" destOrd="0" presId="urn:microsoft.com/office/officeart/2016/7/layout/RepeatingBendingProcessNew"/>
    <dgm:cxn modelId="{CCCF929A-057C-4E33-B690-30719305AD92}" type="presOf" srcId="{FC32F62D-D337-43FF-8C90-AFFC5A13C592}" destId="{A401BAB3-A543-411E-ABBA-D3A972136650}" srcOrd="0" destOrd="0" presId="urn:microsoft.com/office/officeart/2016/7/layout/RepeatingBendingProcessNew"/>
    <dgm:cxn modelId="{0D39CDAE-BEEF-4845-B601-62142702FB02}" type="presOf" srcId="{74C84F88-875B-49F7-9D01-5E137D739930}" destId="{46610ABF-0CB8-41EB-B024-D02498B00266}" srcOrd="0" destOrd="0" presId="urn:microsoft.com/office/officeart/2016/7/layout/RepeatingBendingProcessNew"/>
    <dgm:cxn modelId="{647038BD-A7D9-455A-80F3-CD1CF9173EF4}" type="presOf" srcId="{FA4FA818-A0D6-4468-90DD-BB702F41DA32}" destId="{3C4E10B1-2AD4-400E-9BB7-BF1B702CD41A}" srcOrd="0" destOrd="0" presId="urn:microsoft.com/office/officeart/2016/7/layout/RepeatingBendingProcessNew"/>
    <dgm:cxn modelId="{028E5CBE-3AA8-4F26-9274-2530DBFA4167}" type="presOf" srcId="{E29AB2DA-C122-49C6-84BB-6456CE0443FF}" destId="{AAA7BC94-C9B2-4806-8124-79D651B1FFBC}" srcOrd="0" destOrd="0" presId="urn:microsoft.com/office/officeart/2016/7/layout/RepeatingBendingProcessNew"/>
    <dgm:cxn modelId="{ADD5BDBF-A8AA-4B16-B5D8-8D081B9A3867}" srcId="{BE69594D-CF42-41D5-A719-7C7E43BC5FC8}" destId="{B0E4C0B9-894E-4D79-88D1-94E8402C288D}" srcOrd="5" destOrd="0" parTransId="{ABAF5829-15B9-44FB-AFCF-B32FC870FFE5}" sibTransId="{FC32F62D-D337-43FF-8C90-AFFC5A13C592}"/>
    <dgm:cxn modelId="{53DE69CC-FE35-4932-86DD-0B9BA46C8891}" type="presOf" srcId="{74C84F88-875B-49F7-9D01-5E137D739930}" destId="{61D8D932-7DA8-4FAA-89D6-54AC22E6BACC}" srcOrd="1" destOrd="0" presId="urn:microsoft.com/office/officeart/2016/7/layout/RepeatingBendingProcessNew"/>
    <dgm:cxn modelId="{9640DDE0-FEEF-4747-A012-1BE29CA672CE}" srcId="{BE69594D-CF42-41D5-A719-7C7E43BC5FC8}" destId="{96177C6B-C348-4F0C-8792-22E5C46720AF}" srcOrd="6" destOrd="0" parTransId="{EEED1A96-49AC-48B3-A033-ABB3F6236028}" sibTransId="{91AC6817-9FF4-4BCB-8F14-27B6CD1898D2}"/>
    <dgm:cxn modelId="{4FB70EE2-5AB2-44DB-A066-2C37F24D75DF}" type="presOf" srcId="{8453F42B-57DA-4965-9A8A-03464B6318A8}" destId="{A7A7AD6B-D852-4114-9053-7BEBD18CCAC5}" srcOrd="0" destOrd="0" presId="urn:microsoft.com/office/officeart/2016/7/layout/RepeatingBendingProcessNew"/>
    <dgm:cxn modelId="{C6110BF3-8C23-4418-935A-C6CD311CA070}" type="presOf" srcId="{AD885708-68D8-4B4F-A3D0-9BC1E72F113C}" destId="{B318E6BB-56C9-454C-87C6-0EDB66CD4889}" srcOrd="1" destOrd="0" presId="urn:microsoft.com/office/officeart/2016/7/layout/RepeatingBendingProcessNew"/>
    <dgm:cxn modelId="{F27146ED-54C7-4150-A466-E8D1B60013C2}" type="presParOf" srcId="{33526E94-758E-447A-A40D-5F8E2C66C184}" destId="{5DC2EE0D-72B5-4DE5-8F88-1157F4C2CCEF}" srcOrd="0" destOrd="0" presId="urn:microsoft.com/office/officeart/2016/7/layout/RepeatingBendingProcessNew"/>
    <dgm:cxn modelId="{8E426F9B-2007-42AD-AC56-0E50B4A289F1}" type="presParOf" srcId="{33526E94-758E-447A-A40D-5F8E2C66C184}" destId="{AAA7BC94-C9B2-4806-8124-79D651B1FFBC}" srcOrd="1" destOrd="0" presId="urn:microsoft.com/office/officeart/2016/7/layout/RepeatingBendingProcessNew"/>
    <dgm:cxn modelId="{72912A19-69F0-419E-A633-7B1AC01450AB}" type="presParOf" srcId="{AAA7BC94-C9B2-4806-8124-79D651B1FFBC}" destId="{8CF10213-01ED-4517-A79A-BC2429FF1214}" srcOrd="0" destOrd="0" presId="urn:microsoft.com/office/officeart/2016/7/layout/RepeatingBendingProcessNew"/>
    <dgm:cxn modelId="{CA864286-4FF8-4333-BD54-5165EB83A129}" type="presParOf" srcId="{33526E94-758E-447A-A40D-5F8E2C66C184}" destId="{E29D1D59-02EC-4B3B-B10A-388E7A557737}" srcOrd="2" destOrd="0" presId="urn:microsoft.com/office/officeart/2016/7/layout/RepeatingBendingProcessNew"/>
    <dgm:cxn modelId="{4BBCBC38-2352-40A8-97F4-2E7AE9A6A7AC}" type="presParOf" srcId="{33526E94-758E-447A-A40D-5F8E2C66C184}" destId="{A7A7AD6B-D852-4114-9053-7BEBD18CCAC5}" srcOrd="3" destOrd="0" presId="urn:microsoft.com/office/officeart/2016/7/layout/RepeatingBendingProcessNew"/>
    <dgm:cxn modelId="{63FA7439-4A91-4AD5-B3C0-CC2FECEE29FD}" type="presParOf" srcId="{A7A7AD6B-D852-4114-9053-7BEBD18CCAC5}" destId="{EFCCFB31-C31C-4675-8A5C-07C231FC8621}" srcOrd="0" destOrd="0" presId="urn:microsoft.com/office/officeart/2016/7/layout/RepeatingBendingProcessNew"/>
    <dgm:cxn modelId="{195B9B9F-6B6B-4AFB-BDF7-A143A452DA25}" type="presParOf" srcId="{33526E94-758E-447A-A40D-5F8E2C66C184}" destId="{978BB535-2176-4914-A027-86C57ACB8101}" srcOrd="4" destOrd="0" presId="urn:microsoft.com/office/officeart/2016/7/layout/RepeatingBendingProcessNew"/>
    <dgm:cxn modelId="{6A3BD988-AC6C-445F-A998-45A89C97579E}" type="presParOf" srcId="{33526E94-758E-447A-A40D-5F8E2C66C184}" destId="{3C4E10B1-2AD4-400E-9BB7-BF1B702CD41A}" srcOrd="5" destOrd="0" presId="urn:microsoft.com/office/officeart/2016/7/layout/RepeatingBendingProcessNew"/>
    <dgm:cxn modelId="{1C94F472-281A-44A1-A005-3775249DDE84}" type="presParOf" srcId="{3C4E10B1-2AD4-400E-9BB7-BF1B702CD41A}" destId="{7ACE7BFB-5DD5-4975-8C51-47C3068EBBBF}" srcOrd="0" destOrd="0" presId="urn:microsoft.com/office/officeart/2016/7/layout/RepeatingBendingProcessNew"/>
    <dgm:cxn modelId="{40864EEE-BCBA-467C-8849-173B2DAF2393}" type="presParOf" srcId="{33526E94-758E-447A-A40D-5F8E2C66C184}" destId="{18224CA0-21BE-49F5-8515-70F8D16466BC}" srcOrd="6" destOrd="0" presId="urn:microsoft.com/office/officeart/2016/7/layout/RepeatingBendingProcessNew"/>
    <dgm:cxn modelId="{55609E74-1180-41B6-9320-B1C7B2A0839B}" type="presParOf" srcId="{33526E94-758E-447A-A40D-5F8E2C66C184}" destId="{46610ABF-0CB8-41EB-B024-D02498B00266}" srcOrd="7" destOrd="0" presId="urn:microsoft.com/office/officeart/2016/7/layout/RepeatingBendingProcessNew"/>
    <dgm:cxn modelId="{A36AF28C-F11D-45B8-BB79-807B88860E6F}" type="presParOf" srcId="{46610ABF-0CB8-41EB-B024-D02498B00266}" destId="{61D8D932-7DA8-4FAA-89D6-54AC22E6BACC}" srcOrd="0" destOrd="0" presId="urn:microsoft.com/office/officeart/2016/7/layout/RepeatingBendingProcessNew"/>
    <dgm:cxn modelId="{7A95A242-452A-4A4E-8AA0-CE410CEB6054}" type="presParOf" srcId="{33526E94-758E-447A-A40D-5F8E2C66C184}" destId="{FA51BD83-2614-4BB8-B327-7590A6DDE03C}" srcOrd="8" destOrd="0" presId="urn:microsoft.com/office/officeart/2016/7/layout/RepeatingBendingProcessNew"/>
    <dgm:cxn modelId="{4753AEBA-338F-4598-9D5B-DE7367275C4B}" type="presParOf" srcId="{33526E94-758E-447A-A40D-5F8E2C66C184}" destId="{D4B37988-2B01-4591-BBEA-5505952ACEAF}" srcOrd="9" destOrd="0" presId="urn:microsoft.com/office/officeart/2016/7/layout/RepeatingBendingProcessNew"/>
    <dgm:cxn modelId="{4C3DB178-68FF-440E-AA3E-70371AFB34BB}" type="presParOf" srcId="{D4B37988-2B01-4591-BBEA-5505952ACEAF}" destId="{B318E6BB-56C9-454C-87C6-0EDB66CD4889}" srcOrd="0" destOrd="0" presId="urn:microsoft.com/office/officeart/2016/7/layout/RepeatingBendingProcessNew"/>
    <dgm:cxn modelId="{3F2636CF-0205-46ED-9C76-D69CDAAEBC48}" type="presParOf" srcId="{33526E94-758E-447A-A40D-5F8E2C66C184}" destId="{814F76BA-394F-421A-A013-61773657090D}" srcOrd="10" destOrd="0" presId="urn:microsoft.com/office/officeart/2016/7/layout/RepeatingBendingProcessNew"/>
    <dgm:cxn modelId="{D0F41D8B-E54A-48E4-8325-0872551A93A6}" type="presParOf" srcId="{33526E94-758E-447A-A40D-5F8E2C66C184}" destId="{A401BAB3-A543-411E-ABBA-D3A972136650}" srcOrd="11" destOrd="0" presId="urn:microsoft.com/office/officeart/2016/7/layout/RepeatingBendingProcessNew"/>
    <dgm:cxn modelId="{F736A8AE-F6D6-4BA1-BEEB-179DD0EB8FDE}" type="presParOf" srcId="{A401BAB3-A543-411E-ABBA-D3A972136650}" destId="{76F1CEAE-43CB-4358-BDB5-DE17E3569B78}" srcOrd="0" destOrd="0" presId="urn:microsoft.com/office/officeart/2016/7/layout/RepeatingBendingProcessNew"/>
    <dgm:cxn modelId="{A6FFFEFE-CCEB-477B-B404-F33E48C4E8FD}" type="presParOf" srcId="{33526E94-758E-447A-A40D-5F8E2C66C184}" destId="{5A540F1B-D9D7-44B1-81AF-96FC50EF138F}" srcOrd="12"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7BC94-C9B2-4806-8124-79D651B1FFBC}">
      <dsp:nvSpPr>
        <dsp:cNvPr id="0" name=""/>
        <dsp:cNvSpPr/>
      </dsp:nvSpPr>
      <dsp:spPr>
        <a:xfrm>
          <a:off x="1909204" y="1426729"/>
          <a:ext cx="360714" cy="150663"/>
        </a:xfrm>
        <a:custGeom>
          <a:avLst/>
          <a:gdLst/>
          <a:ahLst/>
          <a:cxnLst/>
          <a:rect l="0" t="0" r="0" b="0"/>
          <a:pathLst>
            <a:path>
              <a:moveTo>
                <a:pt x="0" y="0"/>
              </a:moveTo>
              <a:lnTo>
                <a:pt x="197457" y="0"/>
              </a:lnTo>
              <a:lnTo>
                <a:pt x="197457" y="150663"/>
              </a:lnTo>
              <a:lnTo>
                <a:pt x="360714" y="150663"/>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79079" y="1500248"/>
        <a:ext cx="20965" cy="3624"/>
      </dsp:txXfrm>
    </dsp:sp>
    <dsp:sp modelId="{5DC2EE0D-72B5-4DE5-8F88-1157F4C2CCEF}">
      <dsp:nvSpPr>
        <dsp:cNvPr id="0" name=""/>
        <dsp:cNvSpPr/>
      </dsp:nvSpPr>
      <dsp:spPr>
        <a:xfrm>
          <a:off x="7862" y="774608"/>
          <a:ext cx="1903141" cy="1304242"/>
        </a:xfrm>
        <a:prstGeom prst="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143" tIns="80976" rIns="77143" bIns="80976" numCol="1" spcCol="1270" anchor="ctr" anchorCtr="0">
          <a:noAutofit/>
        </a:bodyPr>
        <a:lstStyle/>
        <a:p>
          <a:pPr marL="0" lvl="0" indent="0" algn="ctr" defTabSz="889000">
            <a:lnSpc>
              <a:spcPct val="90000"/>
            </a:lnSpc>
            <a:spcBef>
              <a:spcPct val="0"/>
            </a:spcBef>
            <a:spcAft>
              <a:spcPct val="35000"/>
            </a:spcAft>
            <a:buNone/>
          </a:pPr>
          <a:r>
            <a:rPr lang="en-US" sz="2000" b="1" i="1" kern="1200" dirty="0">
              <a:latin typeface="Tahoma" panose="020B0604030504040204" pitchFamily="34" charset="0"/>
              <a:ea typeface="Tahoma" panose="020B0604030504040204" pitchFamily="34" charset="0"/>
              <a:cs typeface="Tahoma" panose="020B0604030504040204" pitchFamily="34" charset="0"/>
            </a:rPr>
            <a:t>The world will try to discourage you </a:t>
          </a:r>
          <a:endParaRPr lang="en-US" sz="2000" kern="1200" dirty="0">
            <a:latin typeface="Tahoma" panose="020B0604030504040204" pitchFamily="34" charset="0"/>
            <a:ea typeface="Tahoma" panose="020B0604030504040204" pitchFamily="34" charset="0"/>
            <a:cs typeface="Tahoma" panose="020B0604030504040204" pitchFamily="34" charset="0"/>
          </a:endParaRPr>
        </a:p>
      </dsp:txBody>
      <dsp:txXfrm>
        <a:off x="7862" y="774608"/>
        <a:ext cx="1903141" cy="1304242"/>
      </dsp:txXfrm>
    </dsp:sp>
    <dsp:sp modelId="{A7A7AD6B-D852-4114-9053-7BEBD18CCAC5}">
      <dsp:nvSpPr>
        <dsp:cNvPr id="0" name=""/>
        <dsp:cNvSpPr/>
      </dsp:nvSpPr>
      <dsp:spPr>
        <a:xfrm>
          <a:off x="4275560" y="1426729"/>
          <a:ext cx="302275" cy="150663"/>
        </a:xfrm>
        <a:custGeom>
          <a:avLst/>
          <a:gdLst/>
          <a:ahLst/>
          <a:cxnLst/>
          <a:rect l="0" t="0" r="0" b="0"/>
          <a:pathLst>
            <a:path>
              <a:moveTo>
                <a:pt x="0" y="150663"/>
              </a:moveTo>
              <a:lnTo>
                <a:pt x="168237" y="150663"/>
              </a:lnTo>
              <a:lnTo>
                <a:pt x="168237" y="0"/>
              </a:lnTo>
              <a:lnTo>
                <a:pt x="302275" y="0"/>
              </a:lnTo>
            </a:path>
          </a:pathLst>
        </a:custGeom>
        <a:noFill/>
        <a:ln w="12700" cap="flat" cmpd="sng" algn="ctr">
          <a:solidFill>
            <a:schemeClr val="accent5">
              <a:hueOff val="-3685892"/>
              <a:satOff val="4125"/>
              <a:lumOff val="23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17564" y="1500248"/>
        <a:ext cx="18269" cy="3624"/>
      </dsp:txXfrm>
    </dsp:sp>
    <dsp:sp modelId="{E29D1D59-02EC-4B3B-B10A-388E7A557737}">
      <dsp:nvSpPr>
        <dsp:cNvPr id="0" name=""/>
        <dsp:cNvSpPr/>
      </dsp:nvSpPr>
      <dsp:spPr>
        <a:xfrm>
          <a:off x="2302319" y="502030"/>
          <a:ext cx="1975041" cy="2150723"/>
        </a:xfrm>
        <a:prstGeom prst="rect">
          <a:avLst/>
        </a:prstGeom>
        <a:gradFill rotWithShape="0">
          <a:gsLst>
            <a:gs pos="0">
              <a:schemeClr val="accent5">
                <a:hueOff val="-3071576"/>
                <a:satOff val="3438"/>
                <a:lumOff val="196"/>
                <a:alphaOff val="0"/>
                <a:tint val="94000"/>
                <a:satMod val="100000"/>
                <a:lumMod val="104000"/>
              </a:schemeClr>
            </a:gs>
            <a:gs pos="69000">
              <a:schemeClr val="accent5">
                <a:hueOff val="-3071576"/>
                <a:satOff val="3438"/>
                <a:lumOff val="196"/>
                <a:alphaOff val="0"/>
                <a:shade val="86000"/>
                <a:satMod val="130000"/>
                <a:lumMod val="102000"/>
              </a:schemeClr>
            </a:gs>
            <a:gs pos="100000">
              <a:schemeClr val="accent5">
                <a:hueOff val="-3071576"/>
                <a:satOff val="3438"/>
                <a:lumOff val="196"/>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143" tIns="80976" rIns="77143" bIns="80976" numCol="1" spcCol="1270" anchor="ctr" anchorCtr="0">
          <a:noAutofit/>
        </a:bodyPr>
        <a:lstStyle/>
        <a:p>
          <a:pPr marL="0" lvl="0" indent="0" algn="ctr" defTabSz="800100">
            <a:lnSpc>
              <a:spcPct val="90000"/>
            </a:lnSpc>
            <a:spcBef>
              <a:spcPct val="0"/>
            </a:spcBef>
            <a:spcAft>
              <a:spcPct val="35000"/>
            </a:spcAft>
            <a:buNone/>
          </a:pPr>
          <a:endParaRPr lang="en-US" sz="1800" b="1" kern="1200" dirty="0"/>
        </a:p>
      </dsp:txBody>
      <dsp:txXfrm>
        <a:off x="2302319" y="502030"/>
        <a:ext cx="1975041" cy="2150723"/>
      </dsp:txXfrm>
    </dsp:sp>
    <dsp:sp modelId="{3C4E10B1-2AD4-400E-9BB7-BF1B702CD41A}">
      <dsp:nvSpPr>
        <dsp:cNvPr id="0" name=""/>
        <dsp:cNvSpPr/>
      </dsp:nvSpPr>
      <dsp:spPr>
        <a:xfrm>
          <a:off x="6695979" y="1381009"/>
          <a:ext cx="331495" cy="91440"/>
        </a:xfrm>
        <a:custGeom>
          <a:avLst/>
          <a:gdLst/>
          <a:ahLst/>
          <a:cxnLst/>
          <a:rect l="0" t="0" r="0" b="0"/>
          <a:pathLst>
            <a:path>
              <a:moveTo>
                <a:pt x="0" y="45720"/>
              </a:moveTo>
              <a:lnTo>
                <a:pt x="331495" y="45720"/>
              </a:lnTo>
            </a:path>
          </a:pathLst>
        </a:custGeom>
        <a:noFill/>
        <a:ln w="12700" cap="flat" cmpd="sng" algn="ctr">
          <a:solidFill>
            <a:schemeClr val="accent5">
              <a:hueOff val="-7371783"/>
              <a:satOff val="8250"/>
              <a:lumOff val="47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52674" y="1424916"/>
        <a:ext cx="18104" cy="3624"/>
      </dsp:txXfrm>
    </dsp:sp>
    <dsp:sp modelId="{978BB535-2176-4914-A027-86C57ACB8101}">
      <dsp:nvSpPr>
        <dsp:cNvPr id="0" name=""/>
        <dsp:cNvSpPr/>
      </dsp:nvSpPr>
      <dsp:spPr>
        <a:xfrm>
          <a:off x="4610236" y="613346"/>
          <a:ext cx="2087542" cy="1626765"/>
        </a:xfrm>
        <a:prstGeom prst="rect">
          <a:avLst/>
        </a:prstGeom>
        <a:gradFill rotWithShape="0">
          <a:gsLst>
            <a:gs pos="0">
              <a:schemeClr val="accent5">
                <a:hueOff val="-6143153"/>
                <a:satOff val="6875"/>
                <a:lumOff val="392"/>
                <a:alphaOff val="0"/>
                <a:tint val="94000"/>
                <a:satMod val="100000"/>
                <a:lumMod val="104000"/>
              </a:schemeClr>
            </a:gs>
            <a:gs pos="69000">
              <a:schemeClr val="accent5">
                <a:hueOff val="-6143153"/>
                <a:satOff val="6875"/>
                <a:lumOff val="392"/>
                <a:alphaOff val="0"/>
                <a:shade val="86000"/>
                <a:satMod val="130000"/>
                <a:lumMod val="102000"/>
              </a:schemeClr>
            </a:gs>
            <a:gs pos="100000">
              <a:schemeClr val="accent5">
                <a:hueOff val="-6143153"/>
                <a:satOff val="6875"/>
                <a:lumOff val="39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143" tIns="80976" rIns="77143" bIns="80976" numCol="1" spcCol="1270" anchor="ctr" anchorCtr="0">
          <a:noAutofit/>
        </a:bodyPr>
        <a:lstStyle/>
        <a:p>
          <a:pPr marL="0" lvl="0" indent="0" algn="ctr" defTabSz="800100">
            <a:lnSpc>
              <a:spcPct val="90000"/>
            </a:lnSpc>
            <a:spcBef>
              <a:spcPct val="0"/>
            </a:spcBef>
            <a:spcAft>
              <a:spcPct val="35000"/>
            </a:spcAft>
            <a:buNone/>
          </a:pPr>
          <a:endParaRPr lang="en-US" sz="1800" b="1" kern="1200" dirty="0"/>
        </a:p>
      </dsp:txBody>
      <dsp:txXfrm>
        <a:off x="4610236" y="613346"/>
        <a:ext cx="2087542" cy="1626765"/>
      </dsp:txXfrm>
    </dsp:sp>
    <dsp:sp modelId="{46610ABF-0CB8-41EB-B024-D02498B00266}">
      <dsp:nvSpPr>
        <dsp:cNvPr id="0" name=""/>
        <dsp:cNvSpPr/>
      </dsp:nvSpPr>
      <dsp:spPr>
        <a:xfrm>
          <a:off x="1214655" y="2321016"/>
          <a:ext cx="6632382" cy="632188"/>
        </a:xfrm>
        <a:custGeom>
          <a:avLst/>
          <a:gdLst/>
          <a:ahLst/>
          <a:cxnLst/>
          <a:rect l="0" t="0" r="0" b="0"/>
          <a:pathLst>
            <a:path>
              <a:moveTo>
                <a:pt x="6632382" y="0"/>
              </a:moveTo>
              <a:lnTo>
                <a:pt x="6632382" y="333194"/>
              </a:lnTo>
              <a:lnTo>
                <a:pt x="0" y="333194"/>
              </a:lnTo>
              <a:lnTo>
                <a:pt x="0" y="632188"/>
              </a:lnTo>
            </a:path>
          </a:pathLst>
        </a:custGeom>
        <a:noFill/>
        <a:ln w="12700" cap="flat" cmpd="sng" algn="ctr">
          <a:solidFill>
            <a:schemeClr val="accent5">
              <a:hueOff val="-11057675"/>
              <a:satOff val="12375"/>
              <a:lumOff val="70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64211" y="2635298"/>
        <a:ext cx="333270" cy="3624"/>
      </dsp:txXfrm>
    </dsp:sp>
    <dsp:sp modelId="{18224CA0-21BE-49F5-8515-70F8D16466BC}">
      <dsp:nvSpPr>
        <dsp:cNvPr id="0" name=""/>
        <dsp:cNvSpPr/>
      </dsp:nvSpPr>
      <dsp:spPr>
        <a:xfrm>
          <a:off x="7059874" y="530642"/>
          <a:ext cx="1574327" cy="1792173"/>
        </a:xfrm>
        <a:prstGeom prst="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143" tIns="80976" rIns="77143" bIns="80976"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7059874" y="530642"/>
        <a:ext cx="1574327" cy="1792173"/>
      </dsp:txXfrm>
    </dsp:sp>
    <dsp:sp modelId="{D4B37988-2B01-4591-BBEA-5505952ACEAF}">
      <dsp:nvSpPr>
        <dsp:cNvPr id="0" name=""/>
        <dsp:cNvSpPr/>
      </dsp:nvSpPr>
      <dsp:spPr>
        <a:xfrm>
          <a:off x="2419648" y="3618927"/>
          <a:ext cx="331495" cy="91440"/>
        </a:xfrm>
        <a:custGeom>
          <a:avLst/>
          <a:gdLst/>
          <a:ahLst/>
          <a:cxnLst/>
          <a:rect l="0" t="0" r="0" b="0"/>
          <a:pathLst>
            <a:path>
              <a:moveTo>
                <a:pt x="0" y="45720"/>
              </a:moveTo>
              <a:lnTo>
                <a:pt x="331495" y="45720"/>
              </a:lnTo>
            </a:path>
          </a:pathLst>
        </a:custGeom>
        <a:noFill/>
        <a:ln w="12700" cap="flat" cmpd="sng" algn="ctr">
          <a:solidFill>
            <a:schemeClr val="accent5">
              <a:hueOff val="-14743566"/>
              <a:satOff val="16500"/>
              <a:lumOff val="94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76344" y="3662834"/>
        <a:ext cx="18104" cy="3624"/>
      </dsp:txXfrm>
    </dsp:sp>
    <dsp:sp modelId="{FA51BD83-2614-4BB8-B327-7590A6DDE03C}">
      <dsp:nvSpPr>
        <dsp:cNvPr id="0" name=""/>
        <dsp:cNvSpPr/>
      </dsp:nvSpPr>
      <dsp:spPr>
        <a:xfrm>
          <a:off x="7862" y="2985604"/>
          <a:ext cx="2413586" cy="1358084"/>
        </a:xfrm>
        <a:prstGeom prst="rect">
          <a:avLst/>
        </a:prstGeom>
        <a:gradFill rotWithShape="0">
          <a:gsLst>
            <a:gs pos="0">
              <a:schemeClr val="accent5">
                <a:hueOff val="-12286306"/>
                <a:satOff val="13750"/>
                <a:lumOff val="785"/>
                <a:alphaOff val="0"/>
                <a:tint val="94000"/>
                <a:satMod val="100000"/>
                <a:lumMod val="104000"/>
              </a:schemeClr>
            </a:gs>
            <a:gs pos="69000">
              <a:schemeClr val="accent5">
                <a:hueOff val="-12286306"/>
                <a:satOff val="13750"/>
                <a:lumOff val="785"/>
                <a:alphaOff val="0"/>
                <a:shade val="86000"/>
                <a:satMod val="130000"/>
                <a:lumMod val="102000"/>
              </a:schemeClr>
            </a:gs>
            <a:gs pos="100000">
              <a:schemeClr val="accent5">
                <a:hueOff val="-12286306"/>
                <a:satOff val="13750"/>
                <a:lumOff val="78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143" tIns="80976" rIns="77143" bIns="80976" numCol="1" spcCol="1270" anchor="ctr" anchorCtr="0">
          <a:noAutofit/>
        </a:bodyPr>
        <a:lstStyle/>
        <a:p>
          <a:pPr marL="0" lvl="0" indent="0" algn="ctr" defTabSz="800100">
            <a:lnSpc>
              <a:spcPct val="90000"/>
            </a:lnSpc>
            <a:spcBef>
              <a:spcPct val="0"/>
            </a:spcBef>
            <a:spcAft>
              <a:spcPct val="35000"/>
            </a:spcAft>
            <a:buNone/>
          </a:pPr>
          <a:endParaRPr lang="en-US" sz="1800" b="1" kern="1200" dirty="0"/>
        </a:p>
      </dsp:txBody>
      <dsp:txXfrm>
        <a:off x="7862" y="2985604"/>
        <a:ext cx="2413586" cy="1358084"/>
      </dsp:txXfrm>
    </dsp:sp>
    <dsp:sp modelId="{A401BAB3-A543-411E-ABBA-D3A972136650}">
      <dsp:nvSpPr>
        <dsp:cNvPr id="0" name=""/>
        <dsp:cNvSpPr/>
      </dsp:nvSpPr>
      <dsp:spPr>
        <a:xfrm>
          <a:off x="5389476" y="3578271"/>
          <a:ext cx="313359" cy="91440"/>
        </a:xfrm>
        <a:custGeom>
          <a:avLst/>
          <a:gdLst/>
          <a:ahLst/>
          <a:cxnLst/>
          <a:rect l="0" t="0" r="0" b="0"/>
          <a:pathLst>
            <a:path>
              <a:moveTo>
                <a:pt x="0" y="86375"/>
              </a:moveTo>
              <a:lnTo>
                <a:pt x="173779" y="86375"/>
              </a:lnTo>
              <a:lnTo>
                <a:pt x="173779" y="45720"/>
              </a:lnTo>
              <a:lnTo>
                <a:pt x="313359" y="45720"/>
              </a:lnTo>
            </a:path>
          </a:pathLst>
        </a:custGeom>
        <a:noFill/>
        <a:ln w="12700" cap="flat" cmpd="sng" algn="ctr">
          <a:solidFill>
            <a:schemeClr val="accent5">
              <a:hueOff val="-18429457"/>
              <a:satOff val="20625"/>
              <a:lumOff val="117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37497" y="3622179"/>
        <a:ext cx="17317" cy="3624"/>
      </dsp:txXfrm>
    </dsp:sp>
    <dsp:sp modelId="{814F76BA-394F-421A-A013-61773657090D}">
      <dsp:nvSpPr>
        <dsp:cNvPr id="0" name=""/>
        <dsp:cNvSpPr/>
      </dsp:nvSpPr>
      <dsp:spPr>
        <a:xfrm>
          <a:off x="2783544" y="2864186"/>
          <a:ext cx="2607732" cy="1600921"/>
        </a:xfrm>
        <a:prstGeom prst="rect">
          <a:avLst/>
        </a:prstGeom>
        <a:gradFill rotWithShape="0">
          <a:gsLst>
            <a:gs pos="0">
              <a:schemeClr val="accent5">
                <a:hueOff val="-15357881"/>
                <a:satOff val="17188"/>
                <a:lumOff val="981"/>
                <a:alphaOff val="0"/>
                <a:tint val="94000"/>
                <a:satMod val="100000"/>
                <a:lumMod val="104000"/>
              </a:schemeClr>
            </a:gs>
            <a:gs pos="69000">
              <a:schemeClr val="accent5">
                <a:hueOff val="-15357881"/>
                <a:satOff val="17188"/>
                <a:lumOff val="981"/>
                <a:alphaOff val="0"/>
                <a:shade val="86000"/>
                <a:satMod val="130000"/>
                <a:lumMod val="102000"/>
              </a:schemeClr>
            </a:gs>
            <a:gs pos="100000">
              <a:schemeClr val="accent5">
                <a:hueOff val="-15357881"/>
                <a:satOff val="17188"/>
                <a:lumOff val="981"/>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143" tIns="80976" rIns="77143" bIns="80976" numCol="1" spcCol="1270" anchor="ctr" anchorCtr="0">
          <a:noAutofit/>
        </a:bodyPr>
        <a:lstStyle/>
        <a:p>
          <a:pPr marL="0" lvl="0" indent="0" algn="ctr" defTabSz="889000">
            <a:lnSpc>
              <a:spcPct val="90000"/>
            </a:lnSpc>
            <a:spcBef>
              <a:spcPct val="0"/>
            </a:spcBef>
            <a:spcAft>
              <a:spcPct val="35000"/>
            </a:spcAft>
            <a:buNone/>
          </a:pPr>
          <a:endParaRPr lang="en-US" sz="2000" b="1" kern="1200" dirty="0"/>
        </a:p>
      </dsp:txBody>
      <dsp:txXfrm>
        <a:off x="2783544" y="2864186"/>
        <a:ext cx="2607732" cy="1600921"/>
      </dsp:txXfrm>
    </dsp:sp>
    <dsp:sp modelId="{5A540F1B-D9D7-44B1-81AF-96FC50EF138F}">
      <dsp:nvSpPr>
        <dsp:cNvPr id="0" name=""/>
        <dsp:cNvSpPr/>
      </dsp:nvSpPr>
      <dsp:spPr>
        <a:xfrm>
          <a:off x="5735235" y="2838757"/>
          <a:ext cx="3154165" cy="1570467"/>
        </a:xfrm>
        <a:prstGeom prst="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143" tIns="80976" rIns="77143" bIns="80976" numCol="1" spcCol="1270" anchor="ctr" anchorCtr="0">
          <a:noAutofit/>
        </a:bodyPr>
        <a:lstStyle/>
        <a:p>
          <a:pPr marL="0" lvl="0" indent="0" algn="ctr" defTabSz="1066800">
            <a:lnSpc>
              <a:spcPct val="90000"/>
            </a:lnSpc>
            <a:spcBef>
              <a:spcPct val="0"/>
            </a:spcBef>
            <a:spcAft>
              <a:spcPct val="35000"/>
            </a:spcAft>
            <a:buNone/>
          </a:pPr>
          <a:endParaRPr lang="en-US" sz="2400" b="1" kern="1200" dirty="0"/>
        </a:p>
      </dsp:txBody>
      <dsp:txXfrm>
        <a:off x="5735235" y="2838757"/>
        <a:ext cx="3154165" cy="1570467"/>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9D3D00C-9DE4-4F3C-ACC0-77E3216AEDDA}"/>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latin typeface="Times New Roman" panose="02020603050405020304" pitchFamily="18" charset="0"/>
              </a:defRPr>
            </a:lvl1pPr>
          </a:lstStyle>
          <a:p>
            <a:r>
              <a:rPr lang="en-US" altLang="en-US"/>
              <a:t>A Specific Request</a:t>
            </a:r>
          </a:p>
        </p:txBody>
      </p:sp>
      <p:sp>
        <p:nvSpPr>
          <p:cNvPr id="22531" name="Rectangle 3">
            <a:extLst>
              <a:ext uri="{FF2B5EF4-FFF2-40B4-BE49-F238E27FC236}">
                <a16:creationId xmlns:a16="http://schemas.microsoft.com/office/drawing/2014/main" id="{57AD2518-DF51-4052-AB5C-E7AC6FB1A094}"/>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anose="02020603050405020304" pitchFamily="18" charset="0"/>
              </a:defRPr>
            </a:lvl1pPr>
          </a:lstStyle>
          <a:p>
            <a:endParaRPr lang="en-US" altLang="en-US"/>
          </a:p>
        </p:txBody>
      </p:sp>
      <p:sp>
        <p:nvSpPr>
          <p:cNvPr id="22532" name="Rectangle 4">
            <a:extLst>
              <a:ext uri="{FF2B5EF4-FFF2-40B4-BE49-F238E27FC236}">
                <a16:creationId xmlns:a16="http://schemas.microsoft.com/office/drawing/2014/main" id="{7CC2129B-BEE2-49AC-833A-04A0D3AF5377}"/>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latin typeface="Times New Roman" panose="02020603050405020304" pitchFamily="18" charset="0"/>
              </a:defRPr>
            </a:lvl1pPr>
          </a:lstStyle>
          <a:p>
            <a:r>
              <a:rPr lang="en-US" altLang="en-US"/>
              <a:t>Prepared by Nathan L Morrison / 05-14-06</a:t>
            </a:r>
          </a:p>
        </p:txBody>
      </p:sp>
      <p:sp>
        <p:nvSpPr>
          <p:cNvPr id="22533" name="Rectangle 5">
            <a:extLst>
              <a:ext uri="{FF2B5EF4-FFF2-40B4-BE49-F238E27FC236}">
                <a16:creationId xmlns:a16="http://schemas.microsoft.com/office/drawing/2014/main" id="{9161346F-5DCC-433A-822E-AE1BC7574361}"/>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anose="02020603050405020304" pitchFamily="18" charset="0"/>
              </a:defRPr>
            </a:lvl1pPr>
          </a:lstStyle>
          <a:p>
            <a:fld id="{B48FA697-E4CC-42A1-885D-6AECDE32B04D}"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8BD463D-C0E8-4A51-A444-5B33D05D077C}"/>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latin typeface="Times New Roman" panose="02020603050405020304" pitchFamily="18" charset="0"/>
              </a:defRPr>
            </a:lvl1pPr>
          </a:lstStyle>
          <a:p>
            <a:r>
              <a:rPr lang="en-US" altLang="en-US"/>
              <a:t>A Specific Request</a:t>
            </a:r>
          </a:p>
        </p:txBody>
      </p:sp>
      <p:sp>
        <p:nvSpPr>
          <p:cNvPr id="3075" name="Rectangle 3">
            <a:extLst>
              <a:ext uri="{FF2B5EF4-FFF2-40B4-BE49-F238E27FC236}">
                <a16:creationId xmlns:a16="http://schemas.microsoft.com/office/drawing/2014/main" id="{12C75C83-7794-46C6-BD2C-986FFEC74926}"/>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anose="02020603050405020304" pitchFamily="18" charset="0"/>
              </a:defRPr>
            </a:lvl1pPr>
          </a:lstStyle>
          <a:p>
            <a:endParaRPr lang="en-US" altLang="en-US"/>
          </a:p>
        </p:txBody>
      </p:sp>
      <p:sp>
        <p:nvSpPr>
          <p:cNvPr id="3076" name="Rectangle 4">
            <a:extLst>
              <a:ext uri="{FF2B5EF4-FFF2-40B4-BE49-F238E27FC236}">
                <a16:creationId xmlns:a16="http://schemas.microsoft.com/office/drawing/2014/main" id="{122F3569-F5BC-4F48-8377-BFAF6B82AB1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CA62B97E-A039-4307-8E90-8CA1D8462B57}"/>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a:extLst>
              <a:ext uri="{FF2B5EF4-FFF2-40B4-BE49-F238E27FC236}">
                <a16:creationId xmlns:a16="http://schemas.microsoft.com/office/drawing/2014/main" id="{55841A9B-3EFA-4C76-8937-3C4830203695}"/>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latin typeface="Times New Roman" panose="02020603050405020304" pitchFamily="18" charset="0"/>
              </a:defRPr>
            </a:lvl1pPr>
          </a:lstStyle>
          <a:p>
            <a:r>
              <a:rPr lang="en-US" altLang="en-US"/>
              <a:t>Prepared by Nathan L Morrison / 05-14-06</a:t>
            </a:r>
          </a:p>
        </p:txBody>
      </p:sp>
      <p:sp>
        <p:nvSpPr>
          <p:cNvPr id="3079" name="Rectangle 7">
            <a:extLst>
              <a:ext uri="{FF2B5EF4-FFF2-40B4-BE49-F238E27FC236}">
                <a16:creationId xmlns:a16="http://schemas.microsoft.com/office/drawing/2014/main" id="{6CF81DED-037F-4267-8A19-6DE6049EFDE7}"/>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anose="02020603050405020304" pitchFamily="18" charset="0"/>
              </a:defRPr>
            </a:lvl1pPr>
          </a:lstStyle>
          <a:p>
            <a:fld id="{F2E43CBA-5AC2-488B-A725-2DE368895D38}" type="slidenum">
              <a:rPr lang="en-US" altLang="en-US"/>
              <a:pPr/>
              <a:t>‹#›</a:t>
            </a:fld>
            <a:endParaRPr lang="en-US" altLang="en-US"/>
          </a:p>
        </p:txBody>
      </p:sp>
    </p:spTree>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22531"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r>
              <a:rPr lang="en-US" dirty="0"/>
              <a:t>By Nathan L Morrison</a:t>
            </a:r>
          </a:p>
          <a:p>
            <a:pPr eaLnBrk="1" hangingPunct="1"/>
            <a:r>
              <a:rPr lang="en-US" dirty="0"/>
              <a:t>All Scripture given is from NASB unless otherwise stated</a:t>
            </a:r>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p>
          <a:p>
            <a:pPr eaLnBrk="1" hangingPunct="1"/>
            <a:endParaRPr lang="en-US" dirty="0"/>
          </a:p>
          <a:p>
            <a:pPr eaLnBrk="1" hangingPunct="1"/>
            <a:endParaRPr lang="en-US" dirty="0"/>
          </a:p>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17840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10069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00103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33858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7422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80527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CBC437-8BB8-4AAD-AA0A-62C2FBF45360}"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012538"/>
            <a:ext cx="2971800" cy="474344"/>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298168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F9439C-47A6-4F52-82FD-11DA453A1A2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139931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29798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22022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36709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26392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55958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95209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pPr>
              <a:defRPr/>
            </a:pPr>
            <a:endParaRPr lang="en-US"/>
          </a:p>
        </p:txBody>
      </p:sp>
      <p:sp>
        <p:nvSpPr>
          <p:cNvPr id="23" name="Slide Number Placeholder 22"/>
          <p:cNvSpPr>
            <a:spLocks noGrp="1"/>
          </p:cNvSpPr>
          <p:nvPr>
            <p:ph type="sldNum" sz="quarter" idx="11"/>
          </p:nvPr>
        </p:nvSpPr>
        <p:spPr/>
        <p:txBody>
          <a:bodyPr/>
          <a:lstStyle/>
          <a:p>
            <a:pPr>
              <a:defRPr/>
            </a:pPr>
            <a:fld id="{C9D93657-24CA-4F3E-A7E7-1B701F41C68B}" type="slidenum">
              <a:rPr lang="en-US" smtClean="0"/>
              <a:pPr>
                <a:defRPr/>
              </a:pPr>
              <a:t>‹#›</a:t>
            </a:fld>
            <a:endParaRPr lang="en-US"/>
          </a:p>
        </p:txBody>
      </p:sp>
      <p:sp>
        <p:nvSpPr>
          <p:cNvPr id="24" name="Footer Placeholder 23"/>
          <p:cNvSpPr>
            <a:spLocks noGrp="1"/>
          </p:cNvSpPr>
          <p:nvPr>
            <p:ph type="ftr" sz="quarter" idx="12"/>
          </p:nvPr>
        </p:nvSpPr>
        <p:spPr/>
        <p:txBody>
          <a:bodyPr/>
          <a:lstStyle/>
          <a:p>
            <a:pPr>
              <a:defRPr/>
            </a:pPr>
            <a:r>
              <a:rPr lang="en-US"/>
              <a:t>Dare To Be Like Barnabas!</a:t>
            </a:r>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extLst>
      <p:ext uri="{BB962C8B-B14F-4D97-AF65-F5344CB8AC3E}">
        <p14:creationId xmlns:p14="http://schemas.microsoft.com/office/powerpoint/2010/main" val="517937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Dare To Be Like Barnabas!</a:t>
            </a:r>
          </a:p>
        </p:txBody>
      </p:sp>
      <p:sp>
        <p:nvSpPr>
          <p:cNvPr id="6" name="Slide Number Placeholder 5"/>
          <p:cNvSpPr>
            <a:spLocks noGrp="1"/>
          </p:cNvSpPr>
          <p:nvPr>
            <p:ph type="sldNum" sz="quarter" idx="12"/>
          </p:nvPr>
        </p:nvSpPr>
        <p:spPr/>
        <p:txBody>
          <a:bodyPr/>
          <a:lstStyle/>
          <a:p>
            <a:pPr>
              <a:defRPr/>
            </a:pPr>
            <a:fld id="{E305473C-9096-4C77-8029-9B5BEB596512}" type="slidenum">
              <a:rPr lang="en-US" smtClean="0"/>
              <a:pPr>
                <a:defRPr/>
              </a:pPr>
              <a:t>‹#›</a:t>
            </a:fld>
            <a:endParaRPr lang="en-US"/>
          </a:p>
        </p:txBody>
      </p:sp>
    </p:spTree>
    <p:extLst>
      <p:ext uri="{BB962C8B-B14F-4D97-AF65-F5344CB8AC3E}">
        <p14:creationId xmlns:p14="http://schemas.microsoft.com/office/powerpoint/2010/main" val="365050746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pPr>
              <a:defRPr/>
            </a:pPr>
            <a:endParaRPr lang="en-US"/>
          </a:p>
        </p:txBody>
      </p:sp>
      <p:sp>
        <p:nvSpPr>
          <p:cNvPr id="18" name="Slide Number Placeholder 17"/>
          <p:cNvSpPr>
            <a:spLocks noGrp="1"/>
          </p:cNvSpPr>
          <p:nvPr>
            <p:ph type="sldNum" sz="quarter" idx="16"/>
          </p:nvPr>
        </p:nvSpPr>
        <p:spPr/>
        <p:txBody>
          <a:bodyPr/>
          <a:lstStyle/>
          <a:p>
            <a:pPr>
              <a:defRPr/>
            </a:pPr>
            <a:fld id="{FEB6DB28-125E-4DF5-BEE5-83879ED4DA3D}" type="slidenum">
              <a:rPr lang="en-US" smtClean="0"/>
              <a:pPr>
                <a:defRPr/>
              </a:pPr>
              <a:t>‹#›</a:t>
            </a:fld>
            <a:endParaRPr lang="en-US"/>
          </a:p>
        </p:txBody>
      </p:sp>
      <p:sp>
        <p:nvSpPr>
          <p:cNvPr id="20" name="Footer Placeholder 19"/>
          <p:cNvSpPr>
            <a:spLocks noGrp="1"/>
          </p:cNvSpPr>
          <p:nvPr>
            <p:ph type="ftr" sz="quarter" idx="17"/>
          </p:nvPr>
        </p:nvSpPr>
        <p:spPr/>
        <p:txBody>
          <a:bodyPr/>
          <a:lstStyle/>
          <a:p>
            <a:pPr>
              <a:defRPr/>
            </a:pPr>
            <a:r>
              <a:rPr lang="en-US"/>
              <a:t>Dare To Be Like Barnabas!</a:t>
            </a:r>
          </a:p>
        </p:txBody>
      </p:sp>
    </p:spTree>
    <p:extLst>
      <p:ext uri="{BB962C8B-B14F-4D97-AF65-F5344CB8AC3E}">
        <p14:creationId xmlns:p14="http://schemas.microsoft.com/office/powerpoint/2010/main" val="11075844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pPr>
              <a:defRPr/>
            </a:pPr>
            <a:endParaRPr lang="en-US"/>
          </a:p>
        </p:txBody>
      </p:sp>
      <p:sp>
        <p:nvSpPr>
          <p:cNvPr id="20" name="Slide Number Placeholder 19"/>
          <p:cNvSpPr>
            <a:spLocks noGrp="1"/>
          </p:cNvSpPr>
          <p:nvPr>
            <p:ph type="sldNum" sz="quarter" idx="15"/>
          </p:nvPr>
        </p:nvSpPr>
        <p:spPr/>
        <p:txBody>
          <a:bodyPr/>
          <a:lstStyle/>
          <a:p>
            <a:pPr>
              <a:defRPr/>
            </a:pPr>
            <a:fld id="{EFAD4037-5D67-43A7-AE42-AE145E01ACBD}" type="slidenum">
              <a:rPr lang="en-US" smtClean="0"/>
              <a:pPr>
                <a:defRPr/>
              </a:pPr>
              <a:t>‹#›</a:t>
            </a:fld>
            <a:endParaRPr lang="en-US"/>
          </a:p>
        </p:txBody>
      </p:sp>
      <p:sp>
        <p:nvSpPr>
          <p:cNvPr id="21" name="Footer Placeholder 20"/>
          <p:cNvSpPr>
            <a:spLocks noGrp="1"/>
          </p:cNvSpPr>
          <p:nvPr>
            <p:ph type="ftr" sz="quarter" idx="16"/>
          </p:nvPr>
        </p:nvSpPr>
        <p:spPr/>
        <p:txBody>
          <a:bodyPr/>
          <a:lstStyle/>
          <a:p>
            <a:pPr>
              <a:defRPr/>
            </a:pPr>
            <a:r>
              <a:rPr lang="en-US"/>
              <a:t>Dare To Be Like Barnabas!</a:t>
            </a:r>
          </a:p>
        </p:txBody>
      </p:sp>
    </p:spTree>
    <p:extLst>
      <p:ext uri="{BB962C8B-B14F-4D97-AF65-F5344CB8AC3E}">
        <p14:creationId xmlns:p14="http://schemas.microsoft.com/office/powerpoint/2010/main" val="396660393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Dare To Be Like Barnabas!</a:t>
            </a:r>
          </a:p>
        </p:txBody>
      </p:sp>
      <p:sp>
        <p:nvSpPr>
          <p:cNvPr id="6" name="Slide Number Placeholder 5"/>
          <p:cNvSpPr>
            <a:spLocks noGrp="1"/>
          </p:cNvSpPr>
          <p:nvPr>
            <p:ph type="sldNum" sz="quarter" idx="12"/>
          </p:nvPr>
        </p:nvSpPr>
        <p:spPr/>
        <p:txBody>
          <a:bodyPr/>
          <a:lstStyle/>
          <a:p>
            <a:pPr>
              <a:defRPr/>
            </a:pPr>
            <a:fld id="{E305473C-9096-4C77-8029-9B5BEB596512}" type="slidenum">
              <a:rPr lang="en-US" smtClean="0"/>
              <a:pPr>
                <a:defRPr/>
              </a:pPr>
              <a:t>‹#›</a:t>
            </a:fld>
            <a:endParaRPr lang="en-US"/>
          </a:p>
        </p:txBody>
      </p:sp>
    </p:spTree>
    <p:extLst>
      <p:ext uri="{BB962C8B-B14F-4D97-AF65-F5344CB8AC3E}">
        <p14:creationId xmlns:p14="http://schemas.microsoft.com/office/powerpoint/2010/main" val="39458601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Dare To Be Like Barnabas!</a:t>
            </a:r>
          </a:p>
        </p:txBody>
      </p:sp>
      <p:sp>
        <p:nvSpPr>
          <p:cNvPr id="6" name="Slide Number Placeholder 5"/>
          <p:cNvSpPr>
            <a:spLocks noGrp="1"/>
          </p:cNvSpPr>
          <p:nvPr>
            <p:ph type="sldNum" sz="quarter" idx="12"/>
          </p:nvPr>
        </p:nvSpPr>
        <p:spPr/>
        <p:txBody>
          <a:bodyPr/>
          <a:lstStyle/>
          <a:p>
            <a:pPr>
              <a:defRPr/>
            </a:pPr>
            <a:fld id="{9911AF69-7AFE-4044-99B2-AF9CC9654E69}" type="slidenum">
              <a:rPr lang="en-US" smtClean="0"/>
              <a:pPr>
                <a:defRPr/>
              </a:pPr>
              <a:t>‹#›</a:t>
            </a:fld>
            <a:endParaRPr lang="en-US"/>
          </a:p>
        </p:txBody>
      </p:sp>
    </p:spTree>
    <p:extLst>
      <p:ext uri="{BB962C8B-B14F-4D97-AF65-F5344CB8AC3E}">
        <p14:creationId xmlns:p14="http://schemas.microsoft.com/office/powerpoint/2010/main" val="29534084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Dare To Be Like Barnabas!</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7351263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Dare To Be Like Barnabas!</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10605534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Dare To Be Like Barnabas!</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325791249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Dare To Be Like Barnabas!</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18605932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Dare To Be Like Barnabas!</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87113564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Dare To Be Like Barnabas!</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571327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Dare To Be Like Barnabas!</a:t>
            </a:r>
          </a:p>
        </p:txBody>
      </p:sp>
      <p:sp>
        <p:nvSpPr>
          <p:cNvPr id="6" name="Slide Number Placeholder 5"/>
          <p:cNvSpPr>
            <a:spLocks noGrp="1"/>
          </p:cNvSpPr>
          <p:nvPr>
            <p:ph type="sldNum" sz="quarter" idx="12"/>
          </p:nvPr>
        </p:nvSpPr>
        <p:spPr/>
        <p:txBody>
          <a:bodyPr/>
          <a:lstStyle/>
          <a:p>
            <a:pPr>
              <a:defRPr/>
            </a:pPr>
            <a:fld id="{9911AF69-7AFE-4044-99B2-AF9CC9654E69}" type="slidenum">
              <a:rPr lang="en-US" smtClean="0"/>
              <a:pPr>
                <a:defRPr/>
              </a:pPr>
              <a:t>‹#›</a:t>
            </a:fld>
            <a:endParaRPr lang="en-US"/>
          </a:p>
        </p:txBody>
      </p:sp>
    </p:spTree>
    <p:extLst>
      <p:ext uri="{BB962C8B-B14F-4D97-AF65-F5344CB8AC3E}">
        <p14:creationId xmlns:p14="http://schemas.microsoft.com/office/powerpoint/2010/main" val="64658629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Dare To Be Like Barnabas!</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3461492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Dare To Be Like Barnabas!</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1712046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Dare To Be Like Barnabas!</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31059489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Dare To Be Like Barnabas!</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28444434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Dare To Be Like Barnabas!</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776203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Dare To Be Like Barnabas!</a:t>
            </a:r>
          </a:p>
        </p:txBody>
      </p:sp>
      <p:sp>
        <p:nvSpPr>
          <p:cNvPr id="6" name="Slide Number Placeholder 5"/>
          <p:cNvSpPr>
            <a:spLocks noGrp="1"/>
          </p:cNvSpPr>
          <p:nvPr>
            <p:ph type="sldNum" sz="quarter" idx="12"/>
          </p:nvPr>
        </p:nvSpPr>
        <p:spPr/>
        <p:txBody>
          <a:bodyPr/>
          <a:lstStyle/>
          <a:p>
            <a:pPr>
              <a:defRPr/>
            </a:pPr>
            <a:fld id="{47AC7386-BA94-4533-8B3F-FCEE07E81BCF}" type="slidenum">
              <a:rPr lang="en-US" smtClean="0"/>
              <a:pPr>
                <a:defRPr/>
              </a:pPr>
              <a:t>‹#›</a:t>
            </a:fld>
            <a:endParaRPr lang="en-US"/>
          </a:p>
        </p:txBody>
      </p:sp>
    </p:spTree>
    <p:extLst>
      <p:ext uri="{BB962C8B-B14F-4D97-AF65-F5344CB8AC3E}">
        <p14:creationId xmlns:p14="http://schemas.microsoft.com/office/powerpoint/2010/main" val="3986084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Dare To Be Like Barnabas!</a:t>
            </a:r>
          </a:p>
        </p:txBody>
      </p:sp>
      <p:sp>
        <p:nvSpPr>
          <p:cNvPr id="6" name="Slide Number Placeholder 5"/>
          <p:cNvSpPr>
            <a:spLocks noGrp="1"/>
          </p:cNvSpPr>
          <p:nvPr>
            <p:ph type="sldNum" sz="quarter" idx="12"/>
          </p:nvPr>
        </p:nvSpPr>
        <p:spPr/>
        <p:txBody>
          <a:bodyPr/>
          <a:lstStyle/>
          <a:p>
            <a:pPr>
              <a:defRPr/>
            </a:pPr>
            <a:fld id="{22796338-5A31-431E-8E9E-E52125E4EB5E}" type="slidenum">
              <a:rPr lang="en-US" smtClean="0"/>
              <a:pPr>
                <a:defRPr/>
              </a:pPr>
              <a:t>‹#›</a:t>
            </a:fld>
            <a:endParaRPr lang="en-US"/>
          </a:p>
        </p:txBody>
      </p:sp>
    </p:spTree>
    <p:extLst>
      <p:ext uri="{BB962C8B-B14F-4D97-AF65-F5344CB8AC3E}">
        <p14:creationId xmlns:p14="http://schemas.microsoft.com/office/powerpoint/2010/main" val="3305633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Dare To Be Like Barnabas!</a:t>
            </a:r>
          </a:p>
        </p:txBody>
      </p:sp>
      <p:sp>
        <p:nvSpPr>
          <p:cNvPr id="6" name="Slide Number Placeholder 5"/>
          <p:cNvSpPr>
            <a:spLocks noGrp="1"/>
          </p:cNvSpPr>
          <p:nvPr>
            <p:ph type="sldNum" sz="quarter" idx="12"/>
          </p:nvPr>
        </p:nvSpPr>
        <p:spPr/>
        <p:txBody>
          <a:bodyPr/>
          <a:lstStyle/>
          <a:p>
            <a:pPr>
              <a:defRPr/>
            </a:pPr>
            <a:fld id="{E4CABB5E-D84D-4C6C-B92F-A1B275F61162}" type="slidenum">
              <a:rPr lang="en-US" smtClean="0"/>
              <a:pPr>
                <a:defRPr/>
              </a:pPr>
              <a:t>‹#›</a:t>
            </a:fld>
            <a:endParaRPr lang="en-US"/>
          </a:p>
        </p:txBody>
      </p:sp>
    </p:spTree>
    <p:extLst>
      <p:ext uri="{BB962C8B-B14F-4D97-AF65-F5344CB8AC3E}">
        <p14:creationId xmlns:p14="http://schemas.microsoft.com/office/powerpoint/2010/main" val="619997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Barnabas!</a:t>
            </a:r>
          </a:p>
        </p:txBody>
      </p:sp>
      <p:sp>
        <p:nvSpPr>
          <p:cNvPr id="7" name="Slide Number Placeholder 6"/>
          <p:cNvSpPr>
            <a:spLocks noGrp="1"/>
          </p:cNvSpPr>
          <p:nvPr>
            <p:ph type="sldNum" sz="quarter" idx="12"/>
          </p:nvPr>
        </p:nvSpPr>
        <p:spPr/>
        <p:txBody>
          <a:bodyPr/>
          <a:lstStyle/>
          <a:p>
            <a:pPr>
              <a:defRPr/>
            </a:pPr>
            <a:fld id="{65ABCEED-9084-453E-B4BF-70DB88086820}" type="slidenum">
              <a:rPr lang="en-US" smtClean="0"/>
              <a:pPr>
                <a:defRPr/>
              </a:pPr>
              <a:t>‹#›</a:t>
            </a:fld>
            <a:endParaRPr lang="en-US"/>
          </a:p>
        </p:txBody>
      </p:sp>
    </p:spTree>
    <p:extLst>
      <p:ext uri="{BB962C8B-B14F-4D97-AF65-F5344CB8AC3E}">
        <p14:creationId xmlns:p14="http://schemas.microsoft.com/office/powerpoint/2010/main" val="2460833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Dare To Be Like Barnabas!</a:t>
            </a:r>
          </a:p>
        </p:txBody>
      </p:sp>
      <p:sp>
        <p:nvSpPr>
          <p:cNvPr id="9" name="Slide Number Placeholder 8"/>
          <p:cNvSpPr>
            <a:spLocks noGrp="1"/>
          </p:cNvSpPr>
          <p:nvPr>
            <p:ph type="sldNum" sz="quarter" idx="12"/>
          </p:nvPr>
        </p:nvSpPr>
        <p:spPr/>
        <p:txBody>
          <a:bodyPr/>
          <a:lstStyle/>
          <a:p>
            <a:pPr>
              <a:defRPr/>
            </a:pPr>
            <a:fld id="{EE8F8BA0-3309-4B68-8ABE-1CA37D3202E6}" type="slidenum">
              <a:rPr lang="en-US" smtClean="0"/>
              <a:pPr>
                <a:defRPr/>
              </a:pPr>
              <a:t>‹#›</a:t>
            </a:fld>
            <a:endParaRPr lang="en-US"/>
          </a:p>
        </p:txBody>
      </p:sp>
    </p:spTree>
    <p:extLst>
      <p:ext uri="{BB962C8B-B14F-4D97-AF65-F5344CB8AC3E}">
        <p14:creationId xmlns:p14="http://schemas.microsoft.com/office/powerpoint/2010/main" val="554088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Dare To Be Like Barnabas!</a:t>
            </a:r>
          </a:p>
        </p:txBody>
      </p:sp>
      <p:sp>
        <p:nvSpPr>
          <p:cNvPr id="5" name="Slide Number Placeholder 4"/>
          <p:cNvSpPr>
            <a:spLocks noGrp="1"/>
          </p:cNvSpPr>
          <p:nvPr>
            <p:ph type="sldNum" sz="quarter" idx="12"/>
          </p:nvPr>
        </p:nvSpPr>
        <p:spPr/>
        <p:txBody>
          <a:bodyPr/>
          <a:lstStyle/>
          <a:p>
            <a:pPr>
              <a:defRPr/>
            </a:pPr>
            <a:fld id="{0D629B27-6AEA-44EC-BE72-21BDFC13EFC1}" type="slidenum">
              <a:rPr lang="en-US" smtClean="0"/>
              <a:pPr>
                <a:defRPr/>
              </a:pPr>
              <a:t>‹#›</a:t>
            </a:fld>
            <a:endParaRPr lang="en-US"/>
          </a:p>
        </p:txBody>
      </p:sp>
    </p:spTree>
    <p:extLst>
      <p:ext uri="{BB962C8B-B14F-4D97-AF65-F5344CB8AC3E}">
        <p14:creationId xmlns:p14="http://schemas.microsoft.com/office/powerpoint/2010/main" val="1023916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Dare To Be Like Barnabas!</a:t>
            </a:r>
          </a:p>
        </p:txBody>
      </p:sp>
      <p:sp>
        <p:nvSpPr>
          <p:cNvPr id="4" name="Slide Number Placeholder 3"/>
          <p:cNvSpPr>
            <a:spLocks noGrp="1"/>
          </p:cNvSpPr>
          <p:nvPr>
            <p:ph type="sldNum" sz="quarter" idx="12"/>
          </p:nvPr>
        </p:nvSpPr>
        <p:spPr/>
        <p:txBody>
          <a:bodyPr/>
          <a:lstStyle/>
          <a:p>
            <a:pPr>
              <a:defRPr/>
            </a:pPr>
            <a:fld id="{FFAB2AF3-5EEC-49CE-B1C2-754D8F9F85B2}" type="slidenum">
              <a:rPr lang="en-US" smtClean="0"/>
              <a:pPr>
                <a:defRPr/>
              </a:pPr>
              <a:t>‹#›</a:t>
            </a:fld>
            <a:endParaRPr lang="en-US"/>
          </a:p>
        </p:txBody>
      </p:sp>
    </p:spTree>
    <p:extLst>
      <p:ext uri="{BB962C8B-B14F-4D97-AF65-F5344CB8AC3E}">
        <p14:creationId xmlns:p14="http://schemas.microsoft.com/office/powerpoint/2010/main" val="386899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Barnabas!</a:t>
            </a:r>
          </a:p>
        </p:txBody>
      </p:sp>
      <p:sp>
        <p:nvSpPr>
          <p:cNvPr id="7" name="Slide Number Placeholder 6"/>
          <p:cNvSpPr>
            <a:spLocks noGrp="1"/>
          </p:cNvSpPr>
          <p:nvPr>
            <p:ph type="sldNum" sz="quarter" idx="12"/>
          </p:nvPr>
        </p:nvSpPr>
        <p:spPr/>
        <p:txBody>
          <a:bodyPr/>
          <a:lstStyle/>
          <a:p>
            <a:pPr>
              <a:defRPr/>
            </a:pPr>
            <a:fld id="{E8B30D6C-E66E-4342-B0E8-BD0163077EC5}" type="slidenum">
              <a:rPr lang="en-US" smtClean="0"/>
              <a:pPr>
                <a:defRPr/>
              </a:pPr>
              <a:t>‹#›</a:t>
            </a:fld>
            <a:endParaRPr lang="en-US"/>
          </a:p>
        </p:txBody>
      </p:sp>
    </p:spTree>
    <p:extLst>
      <p:ext uri="{BB962C8B-B14F-4D97-AF65-F5344CB8AC3E}">
        <p14:creationId xmlns:p14="http://schemas.microsoft.com/office/powerpoint/2010/main" val="4093960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pPr>
              <a:defRPr/>
            </a:pPr>
            <a:endParaRPr lang="en-US"/>
          </a:p>
        </p:txBody>
      </p:sp>
      <p:sp>
        <p:nvSpPr>
          <p:cNvPr id="19" name="Slide Number Placeholder 18"/>
          <p:cNvSpPr>
            <a:spLocks noGrp="1"/>
          </p:cNvSpPr>
          <p:nvPr>
            <p:ph type="sldNum" sz="quarter" idx="15"/>
          </p:nvPr>
        </p:nvSpPr>
        <p:spPr/>
        <p:txBody>
          <a:bodyPr/>
          <a:lstStyle/>
          <a:p>
            <a:pPr>
              <a:defRPr/>
            </a:pPr>
            <a:fld id="{FB1CAFFA-4BD8-4545-A94C-BBB238667436}" type="slidenum">
              <a:rPr lang="en-US" smtClean="0"/>
              <a:pPr>
                <a:defRPr/>
              </a:pPr>
              <a:t>‹#›</a:t>
            </a:fld>
            <a:endParaRPr lang="en-US"/>
          </a:p>
        </p:txBody>
      </p:sp>
      <p:sp>
        <p:nvSpPr>
          <p:cNvPr id="21" name="Footer Placeholder 20"/>
          <p:cNvSpPr>
            <a:spLocks noGrp="1"/>
          </p:cNvSpPr>
          <p:nvPr>
            <p:ph type="ftr" sz="quarter" idx="16"/>
          </p:nvPr>
        </p:nvSpPr>
        <p:spPr/>
        <p:txBody>
          <a:bodyPr/>
          <a:lstStyle/>
          <a:p>
            <a:pPr>
              <a:defRPr/>
            </a:pPr>
            <a:r>
              <a:rPr lang="en-US"/>
              <a:t>Dare To Be Like Barnabas!</a:t>
            </a:r>
          </a:p>
        </p:txBody>
      </p:sp>
      <p:sp>
        <p:nvSpPr>
          <p:cNvPr id="8" name="Title 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474020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Barnabas!</a:t>
            </a:r>
          </a:p>
        </p:txBody>
      </p:sp>
      <p:sp>
        <p:nvSpPr>
          <p:cNvPr id="7" name="Slide Number Placeholder 6"/>
          <p:cNvSpPr>
            <a:spLocks noGrp="1"/>
          </p:cNvSpPr>
          <p:nvPr>
            <p:ph type="sldNum" sz="quarter" idx="12"/>
          </p:nvPr>
        </p:nvSpPr>
        <p:spPr/>
        <p:txBody>
          <a:bodyPr/>
          <a:lstStyle/>
          <a:p>
            <a:pPr>
              <a:defRPr/>
            </a:pPr>
            <a:fld id="{702856CA-7A17-4002-90EA-22E52A9F0F2F}" type="slidenum">
              <a:rPr lang="en-US" smtClean="0"/>
              <a:pPr>
                <a:defRPr/>
              </a:pPr>
              <a:t>‹#›</a:t>
            </a:fld>
            <a:endParaRPr lang="en-US"/>
          </a:p>
        </p:txBody>
      </p:sp>
    </p:spTree>
    <p:extLst>
      <p:ext uri="{BB962C8B-B14F-4D97-AF65-F5344CB8AC3E}">
        <p14:creationId xmlns:p14="http://schemas.microsoft.com/office/powerpoint/2010/main" val="3770222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Barnabas!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3783721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Barnabas!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4024631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Barnabas!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5781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Barnabas!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5711395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Dare To Be Like Barnabas!</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672302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Dare To Be Like Barnabas!</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22408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Dare To Be Like Barnabas!</a:t>
            </a:r>
          </a:p>
        </p:txBody>
      </p:sp>
      <p:sp>
        <p:nvSpPr>
          <p:cNvPr id="6" name="Slide Number Placeholder 5"/>
          <p:cNvSpPr>
            <a:spLocks noGrp="1"/>
          </p:cNvSpPr>
          <p:nvPr>
            <p:ph type="sldNum" sz="quarter" idx="12"/>
          </p:nvPr>
        </p:nvSpPr>
        <p:spPr/>
        <p:txBody>
          <a:bodyPr/>
          <a:lstStyle/>
          <a:p>
            <a:pPr>
              <a:defRPr/>
            </a:pPr>
            <a:fld id="{35A28EE4-3EFC-44AD-AE13-0EF69109523C}" type="slidenum">
              <a:rPr lang="en-US" smtClean="0"/>
              <a:pPr>
                <a:defRPr/>
              </a:pPr>
              <a:t>‹#›</a:t>
            </a:fld>
            <a:endParaRPr lang="en-US"/>
          </a:p>
        </p:txBody>
      </p:sp>
    </p:spTree>
    <p:extLst>
      <p:ext uri="{BB962C8B-B14F-4D97-AF65-F5344CB8AC3E}">
        <p14:creationId xmlns:p14="http://schemas.microsoft.com/office/powerpoint/2010/main" val="4218712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Dare To Be Like Barnabas!</a:t>
            </a:r>
          </a:p>
        </p:txBody>
      </p:sp>
      <p:sp>
        <p:nvSpPr>
          <p:cNvPr id="6" name="Slide Number Placeholder 5"/>
          <p:cNvSpPr>
            <a:spLocks noGrp="1"/>
          </p:cNvSpPr>
          <p:nvPr>
            <p:ph type="sldNum" sz="quarter" idx="12"/>
          </p:nvPr>
        </p:nvSpPr>
        <p:spPr/>
        <p:txBody>
          <a:bodyPr/>
          <a:lstStyle/>
          <a:p>
            <a:pPr>
              <a:defRPr/>
            </a:pPr>
            <a:fld id="{CE43ED48-8A38-413E-82A0-29D6A62AF5A1}" type="slidenum">
              <a:rPr lang="en-US" smtClean="0"/>
              <a:pPr>
                <a:defRPr/>
              </a:pPr>
              <a:t>‹#›</a:t>
            </a:fld>
            <a:endParaRPr lang="en-US"/>
          </a:p>
        </p:txBody>
      </p:sp>
    </p:spTree>
    <p:extLst>
      <p:ext uri="{BB962C8B-B14F-4D97-AF65-F5344CB8AC3E}">
        <p14:creationId xmlns:p14="http://schemas.microsoft.com/office/powerpoint/2010/main" val="39785819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Dare To Be Like Barnabas!</a:t>
            </a:r>
          </a:p>
        </p:txBody>
      </p:sp>
      <p:sp>
        <p:nvSpPr>
          <p:cNvPr id="9" name="Slide Number Placeholder 8"/>
          <p:cNvSpPr>
            <a:spLocks noGrp="1"/>
          </p:cNvSpPr>
          <p:nvPr>
            <p:ph type="sldNum" sz="quarter" idx="12"/>
          </p:nvPr>
        </p:nvSpPr>
        <p:spPr/>
        <p:txBody>
          <a:bodyPr/>
          <a:lstStyle/>
          <a:p>
            <a:pPr>
              <a:defRPr/>
            </a:pPr>
            <a:fld id="{FD6D61F5-9955-4E00-A722-260085266259}" type="slidenum">
              <a:rPr lang="en-US" altLang="en-US" smtClean="0"/>
              <a:pPr>
                <a:defRPr/>
              </a:pPr>
              <a:t>‹#›</a:t>
            </a:fld>
            <a:endParaRPr lang="en-US" altLang="en-US"/>
          </a:p>
        </p:txBody>
      </p:sp>
    </p:spTree>
    <p:extLst>
      <p:ext uri="{BB962C8B-B14F-4D97-AF65-F5344CB8AC3E}">
        <p14:creationId xmlns:p14="http://schemas.microsoft.com/office/powerpoint/2010/main" val="2386699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pPr>
              <a:defRPr/>
            </a:pPr>
            <a:endParaRPr lang="en-US"/>
          </a:p>
        </p:txBody>
      </p:sp>
      <p:sp>
        <p:nvSpPr>
          <p:cNvPr id="20" name="Slide Number Placeholder 19"/>
          <p:cNvSpPr>
            <a:spLocks noGrp="1"/>
          </p:cNvSpPr>
          <p:nvPr>
            <p:ph type="sldNum" sz="quarter" idx="11"/>
          </p:nvPr>
        </p:nvSpPr>
        <p:spPr/>
        <p:txBody>
          <a:bodyPr/>
          <a:lstStyle/>
          <a:p>
            <a:pPr>
              <a:defRPr/>
            </a:pPr>
            <a:fld id="{B06937C0-3805-4F0B-A5CF-ABEEEFA075F6}" type="slidenum">
              <a:rPr lang="en-US" smtClean="0"/>
              <a:pPr>
                <a:defRPr/>
              </a:pPr>
              <a:t>‹#›</a:t>
            </a:fld>
            <a:endParaRPr lang="en-US"/>
          </a:p>
        </p:txBody>
      </p:sp>
      <p:sp>
        <p:nvSpPr>
          <p:cNvPr id="21" name="Footer Placeholder 20"/>
          <p:cNvSpPr>
            <a:spLocks noGrp="1"/>
          </p:cNvSpPr>
          <p:nvPr>
            <p:ph type="ftr" sz="quarter" idx="12"/>
          </p:nvPr>
        </p:nvSpPr>
        <p:spPr/>
        <p:txBody>
          <a:bodyPr/>
          <a:lstStyle/>
          <a:p>
            <a:pPr>
              <a:defRPr/>
            </a:pPr>
            <a:r>
              <a:rPr lang="en-US"/>
              <a:t>Dare To Be Like Barnabas!</a:t>
            </a:r>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a:t>Click to edit Master title style</a:t>
            </a:r>
            <a:endParaRPr lang="en-US" dirty="0"/>
          </a:p>
        </p:txBody>
      </p:sp>
    </p:spTree>
    <p:extLst>
      <p:ext uri="{BB962C8B-B14F-4D97-AF65-F5344CB8AC3E}">
        <p14:creationId xmlns:p14="http://schemas.microsoft.com/office/powerpoint/2010/main" val="25984647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Dare To Be Like Barnabas!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9653733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Dare To Be Like Barnabas!</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9861261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Barnabas!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8455251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Dare To Be Like Barnabas!</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1955762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Dare To Be Like Barnabas!</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7774866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Dare To Be Like Barnabas!</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9910665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Barnabas!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8675859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Barnabas!</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19128011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Barnabas!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2307364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Barnabas!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580586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pPr>
              <a:defRPr/>
            </a:pPr>
            <a:endParaRPr lang="en-US"/>
          </a:p>
        </p:txBody>
      </p:sp>
      <p:sp>
        <p:nvSpPr>
          <p:cNvPr id="25" name="Slide Number Placeholder 24"/>
          <p:cNvSpPr>
            <a:spLocks noGrp="1"/>
          </p:cNvSpPr>
          <p:nvPr>
            <p:ph type="sldNum" sz="quarter" idx="16"/>
          </p:nvPr>
        </p:nvSpPr>
        <p:spPr/>
        <p:txBody>
          <a:bodyPr/>
          <a:lstStyle/>
          <a:p>
            <a:pPr>
              <a:defRPr/>
            </a:pPr>
            <a:fld id="{C774F912-84F1-4D58-B260-74BCDCBADFB9}" type="slidenum">
              <a:rPr lang="en-US" smtClean="0"/>
              <a:pPr>
                <a:defRPr/>
              </a:pPr>
              <a:t>‹#›</a:t>
            </a:fld>
            <a:endParaRPr lang="en-US"/>
          </a:p>
        </p:txBody>
      </p:sp>
      <p:sp>
        <p:nvSpPr>
          <p:cNvPr id="26" name="Footer Placeholder 25"/>
          <p:cNvSpPr>
            <a:spLocks noGrp="1"/>
          </p:cNvSpPr>
          <p:nvPr>
            <p:ph type="ftr" sz="quarter" idx="17"/>
          </p:nvPr>
        </p:nvSpPr>
        <p:spPr/>
        <p:txBody>
          <a:bodyPr/>
          <a:lstStyle/>
          <a:p>
            <a:pPr>
              <a:defRPr/>
            </a:pPr>
            <a:r>
              <a:rPr lang="en-US"/>
              <a:t>Dare To Be Like Barnabas!</a:t>
            </a:r>
          </a:p>
        </p:txBody>
      </p:sp>
    </p:spTree>
    <p:extLst>
      <p:ext uri="{BB962C8B-B14F-4D97-AF65-F5344CB8AC3E}">
        <p14:creationId xmlns:p14="http://schemas.microsoft.com/office/powerpoint/2010/main" val="40356675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Barnabas!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0980380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Barnabas!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9155851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Dare To Be Like Barnabas!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6991579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Dare To Be Like Barnabas!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572739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Dare To Be Like Barnabas!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7511339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Dare To Be Like Barnabas!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1719377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5638800" y="5791200"/>
            <a:ext cx="3200400" cy="519113"/>
          </a:xfrm>
          <a:prstGeom prst="rect">
            <a:avLst/>
          </a:prstGeom>
          <a:noFill/>
          <a:ln w="9525">
            <a:noFill/>
            <a:miter lim="800000"/>
            <a:headEnd/>
            <a:tailEnd/>
          </a:ln>
          <a:effectLst/>
        </p:spPr>
        <p:txBody>
          <a:bodyPr>
            <a:spAutoFit/>
          </a:bodyPr>
          <a:lstStyle/>
          <a:p>
            <a:pPr algn="r">
              <a:defRPr/>
            </a:pPr>
            <a:r>
              <a:rPr lang="en-US" sz="2800">
                <a:solidFill>
                  <a:srgbClr val="FFFFFF"/>
                </a:solidFill>
              </a:rPr>
              <a:t>LOGO</a:t>
            </a:r>
          </a:p>
        </p:txBody>
      </p:sp>
      <p:sp>
        <p:nvSpPr>
          <p:cNvPr id="3074" name="Rectangle 2"/>
          <p:cNvSpPr>
            <a:spLocks noGrp="1" noChangeArrowheads="1"/>
          </p:cNvSpPr>
          <p:nvPr>
            <p:ph type="ctrTitle"/>
          </p:nvPr>
        </p:nvSpPr>
        <p:spPr>
          <a:xfrm>
            <a:off x="533400" y="1371600"/>
            <a:ext cx="8382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533400" y="3810000"/>
            <a:ext cx="82296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685800" y="6400800"/>
            <a:ext cx="1981200" cy="244475"/>
          </a:xfrm>
        </p:spPr>
        <p:txBody>
          <a:bodyPr/>
          <a:lstStyle>
            <a:lvl1pPr>
              <a:defRPr sz="1200"/>
            </a:lvl1pPr>
          </a:lstStyle>
          <a:p>
            <a:pPr>
              <a:defRPr/>
            </a:pPr>
            <a:endParaRPr lang="en-US"/>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7162800" y="6515100"/>
            <a:ext cx="1839913" cy="244475"/>
          </a:xfrm>
        </p:spPr>
        <p:txBody>
          <a:bodyPr/>
          <a:lstStyle>
            <a:lvl1pPr>
              <a:defRPr b="0" i="1" smtClean="0">
                <a:solidFill>
                  <a:schemeClr val="tx1"/>
                </a:solidFill>
              </a:defRPr>
            </a:lvl1pPr>
          </a:lstStyle>
          <a:p>
            <a:pPr>
              <a:defRPr/>
            </a:pPr>
            <a:r>
              <a:rPr lang="en-US"/>
              <a:t>Dare To Be Like Barnabas!</a:t>
            </a:r>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228600" y="6400800"/>
            <a:ext cx="381000" cy="244475"/>
          </a:xfrm>
        </p:spPr>
        <p:txBody>
          <a:bodyPr/>
          <a:lstStyle>
            <a:lvl1pPr>
              <a:defRPr sz="1200"/>
            </a:lvl1pPr>
          </a:lstStyle>
          <a:p>
            <a:fld id="{BDD05D21-89DB-4D27-80C2-661FD7176BF9}" type="slidenum">
              <a:rPr lang="en-US" altLang="en-US"/>
              <a:pPr/>
              <a:t>‹#›</a:t>
            </a:fld>
            <a:endParaRPr lang="en-US" altLang="en-US"/>
          </a:p>
        </p:txBody>
      </p:sp>
    </p:spTree>
    <p:extLst>
      <p:ext uri="{BB962C8B-B14F-4D97-AF65-F5344CB8AC3E}">
        <p14:creationId xmlns:p14="http://schemas.microsoft.com/office/powerpoint/2010/main" val="11776112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Dare To Be Like Barnabas!</a:t>
            </a:r>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936543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Dare To Be Like Barnabas!</a:t>
            </a:r>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735403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535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Dare To Be Like Barnabas!</a:t>
            </a:r>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55951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pPr>
              <a:defRPr/>
            </a:pPr>
            <a:endParaRPr lang="en-US"/>
          </a:p>
        </p:txBody>
      </p:sp>
      <p:sp>
        <p:nvSpPr>
          <p:cNvPr id="24" name="Slide Number Placeholder 23"/>
          <p:cNvSpPr>
            <a:spLocks noGrp="1"/>
          </p:cNvSpPr>
          <p:nvPr>
            <p:ph type="sldNum" sz="quarter" idx="17"/>
          </p:nvPr>
        </p:nvSpPr>
        <p:spPr/>
        <p:txBody>
          <a:bodyPr/>
          <a:lstStyle/>
          <a:p>
            <a:pPr>
              <a:defRPr/>
            </a:pPr>
            <a:fld id="{E770F27B-E2ED-4800-AFC2-090F1EB5FE22}" type="slidenum">
              <a:rPr lang="en-US" smtClean="0"/>
              <a:pPr>
                <a:defRPr/>
              </a:pPr>
              <a:t>‹#›</a:t>
            </a:fld>
            <a:endParaRPr lang="en-US"/>
          </a:p>
        </p:txBody>
      </p:sp>
      <p:sp>
        <p:nvSpPr>
          <p:cNvPr id="29" name="Footer Placeholder 28"/>
          <p:cNvSpPr>
            <a:spLocks noGrp="1"/>
          </p:cNvSpPr>
          <p:nvPr>
            <p:ph type="ftr" sz="quarter" idx="18"/>
          </p:nvPr>
        </p:nvSpPr>
        <p:spPr/>
        <p:txBody>
          <a:bodyPr/>
          <a:lstStyle/>
          <a:p>
            <a:pPr>
              <a:defRPr/>
            </a:pPr>
            <a:r>
              <a:rPr lang="en-US"/>
              <a:t>Dare To Be Like Barnabas!</a:t>
            </a:r>
          </a:p>
        </p:txBody>
      </p:sp>
    </p:spTree>
    <p:extLst>
      <p:ext uri="{BB962C8B-B14F-4D97-AF65-F5344CB8AC3E}">
        <p14:creationId xmlns:p14="http://schemas.microsoft.com/office/powerpoint/2010/main" val="1684684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Dare To Be Like Barnabas!</a:t>
            </a:r>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673486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Dare To Be Like Barnabas!</a:t>
            </a:r>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093892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Dare To Be Like Barnabas!</a:t>
            </a:r>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592948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Dare To Be Like Barnabas!</a:t>
            </a:r>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881460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Dare To Be Like Barnabas!</a:t>
            </a:r>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258612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Dare To Be Like Barnabas!</a:t>
            </a:r>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63128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381000"/>
            <a:ext cx="2047875"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9122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Dare To Be Like Barnabas!</a:t>
            </a:r>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2292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609600"/>
          </a:xfrm>
        </p:spPr>
        <p:txBody>
          <a:bodyPr/>
          <a:lstStyle/>
          <a:p>
            <a:r>
              <a:rPr lang="en-US"/>
              <a:t>Click to edit Master title style</a:t>
            </a:r>
          </a:p>
        </p:txBody>
      </p:sp>
      <p:sp>
        <p:nvSpPr>
          <p:cNvPr id="3" name="Table Placeholder 2"/>
          <p:cNvSpPr>
            <a:spLocks noGrp="1"/>
          </p:cNvSpPr>
          <p:nvPr>
            <p:ph type="tbl" idx="1"/>
          </p:nvPr>
        </p:nvSpPr>
        <p:spPr>
          <a:xfrm>
            <a:off x="533400" y="1219200"/>
            <a:ext cx="8191500" cy="5181600"/>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Dare To Be Like Barnabas!</a:t>
            </a:r>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118132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pPr>
              <a:defRPr/>
            </a:pPr>
            <a:r>
              <a:rPr lang="en-US"/>
              <a:t>Dare To Be Like Barnabas!</a:t>
            </a: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FD6D61F5-9955-4E00-A722-260085266259}" type="slidenum">
              <a:rPr lang="en-US" altLang="en-US" smtClean="0"/>
              <a:pPr>
                <a:defRPr/>
              </a:pPr>
              <a:t>‹#›</a:t>
            </a:fld>
            <a:endParaRPr lang="en-US" alt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612126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Dare To Be Like Barnabas!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606193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pPr>
              <a:defRPr/>
            </a:pPr>
            <a:endParaRPr lang="en-US"/>
          </a:p>
        </p:txBody>
      </p:sp>
      <p:sp>
        <p:nvSpPr>
          <p:cNvPr id="14" name="Slide Number Placeholder 13"/>
          <p:cNvSpPr>
            <a:spLocks noGrp="1"/>
          </p:cNvSpPr>
          <p:nvPr>
            <p:ph type="sldNum" sz="quarter" idx="11"/>
          </p:nvPr>
        </p:nvSpPr>
        <p:spPr/>
        <p:txBody>
          <a:bodyPr/>
          <a:lstStyle/>
          <a:p>
            <a:pPr>
              <a:defRPr/>
            </a:pPr>
            <a:fld id="{CA4E7DCC-6273-4922-A425-F1D0F62B4608}" type="slidenum">
              <a:rPr lang="en-US" smtClean="0"/>
              <a:pPr>
                <a:defRPr/>
              </a:pPr>
              <a:t>‹#›</a:t>
            </a:fld>
            <a:endParaRPr lang="en-US"/>
          </a:p>
        </p:txBody>
      </p:sp>
      <p:sp>
        <p:nvSpPr>
          <p:cNvPr id="18" name="Footer Placeholder 17"/>
          <p:cNvSpPr>
            <a:spLocks noGrp="1"/>
          </p:cNvSpPr>
          <p:nvPr>
            <p:ph type="ftr" sz="quarter" idx="12"/>
          </p:nvPr>
        </p:nvSpPr>
        <p:spPr/>
        <p:txBody>
          <a:bodyPr/>
          <a:lstStyle/>
          <a:p>
            <a:pPr>
              <a:defRPr/>
            </a:pPr>
            <a:r>
              <a:rPr lang="en-US"/>
              <a:t>Dare To Be Like Barnabas!</a:t>
            </a:r>
          </a:p>
        </p:txBody>
      </p:sp>
      <p:sp>
        <p:nvSpPr>
          <p:cNvPr id="15" name="Title 1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535047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Dare To Be Like Barnabas!</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22573792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Barnabas!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5144420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Dare To Be Like Barnabas!</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1371765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Dare To Be Like Barnabas!</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13301542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Dare To Be Like Barnabas!</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790375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Barnabas!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276194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Barnabas!</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23150728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Barnabas!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2755363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Barnabas!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3655654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Barnabas!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72117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pPr>
              <a:defRPr/>
            </a:pPr>
            <a:endParaRPr lang="en-US"/>
          </a:p>
        </p:txBody>
      </p:sp>
      <p:sp>
        <p:nvSpPr>
          <p:cNvPr id="12" name="Slide Number Placeholder 11"/>
          <p:cNvSpPr>
            <a:spLocks noGrp="1"/>
          </p:cNvSpPr>
          <p:nvPr>
            <p:ph type="sldNum" sz="quarter" idx="11"/>
          </p:nvPr>
        </p:nvSpPr>
        <p:spPr/>
        <p:txBody>
          <a:bodyPr/>
          <a:lstStyle/>
          <a:p>
            <a:pPr>
              <a:defRPr/>
            </a:pPr>
            <a:fld id="{1FBC41C8-90D2-4FD9-9267-722B09D4C026}" type="slidenum">
              <a:rPr lang="en-US" smtClean="0"/>
              <a:pPr>
                <a:defRPr/>
              </a:pPr>
              <a:t>‹#›</a:t>
            </a:fld>
            <a:endParaRPr lang="en-US"/>
          </a:p>
        </p:txBody>
      </p:sp>
      <p:sp>
        <p:nvSpPr>
          <p:cNvPr id="13" name="Footer Placeholder 12"/>
          <p:cNvSpPr>
            <a:spLocks noGrp="1"/>
          </p:cNvSpPr>
          <p:nvPr>
            <p:ph type="ftr" sz="quarter" idx="12"/>
          </p:nvPr>
        </p:nvSpPr>
        <p:spPr/>
        <p:txBody>
          <a:bodyPr/>
          <a:lstStyle/>
          <a:p>
            <a:pPr>
              <a:defRPr/>
            </a:pPr>
            <a:r>
              <a:rPr lang="en-US"/>
              <a:t>Dare To Be Like Barnabas!</a:t>
            </a:r>
          </a:p>
        </p:txBody>
      </p:sp>
    </p:spTree>
    <p:extLst>
      <p:ext uri="{BB962C8B-B14F-4D97-AF65-F5344CB8AC3E}">
        <p14:creationId xmlns:p14="http://schemas.microsoft.com/office/powerpoint/2010/main" val="24762971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Barnabas!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1465011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Dare To Be Like Barnabas!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9860029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Dare To Be Like Barnabas!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4464780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Dare To Be Like Barnabas!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9284071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Dare To Be Like Barnabas!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4526221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573507E7-7E38-48CA-A52A-321CE391A7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E9126634-6C0D-4F40-8C00-4517EE3E8E5F}"/>
              </a:ext>
            </a:extLst>
          </p:cNvPr>
          <p:cNvSpPr>
            <a:spLocks noGrp="1" noChangeArrowheads="1"/>
          </p:cNvSpPr>
          <p:nvPr>
            <p:ph type="ftr" sz="quarter" idx="11"/>
          </p:nvPr>
        </p:nvSpPr>
        <p:spPr>
          <a:ln/>
        </p:spPr>
        <p:txBody>
          <a:bodyPr/>
          <a:lstStyle>
            <a:lvl1pPr>
              <a:defRPr/>
            </a:lvl1pPr>
          </a:lstStyle>
          <a:p>
            <a:pPr>
              <a:defRPr/>
            </a:pPr>
            <a:r>
              <a:rPr lang="en-US"/>
              <a:t>Dare To Be Like Barnabas!</a:t>
            </a:r>
          </a:p>
        </p:txBody>
      </p:sp>
      <p:sp>
        <p:nvSpPr>
          <p:cNvPr id="6" name="Rectangle 26">
            <a:extLst>
              <a:ext uri="{FF2B5EF4-FFF2-40B4-BE49-F238E27FC236}">
                <a16:creationId xmlns:a16="http://schemas.microsoft.com/office/drawing/2014/main" id="{23E14A87-E92D-4315-9CC6-6779F2CBCCC1}"/>
              </a:ext>
            </a:extLst>
          </p:cNvPr>
          <p:cNvSpPr>
            <a:spLocks noGrp="1" noChangeArrowheads="1"/>
          </p:cNvSpPr>
          <p:nvPr>
            <p:ph type="sldNum" sz="quarter" idx="12"/>
          </p:nvPr>
        </p:nvSpPr>
        <p:spPr>
          <a:ln/>
        </p:spPr>
        <p:txBody>
          <a:bodyPr/>
          <a:lstStyle>
            <a:lvl1pPr>
              <a:defRPr/>
            </a:lvl1pPr>
          </a:lstStyle>
          <a:p>
            <a:pPr>
              <a:defRPr/>
            </a:pPr>
            <a:fld id="{D8548FE9-9641-40D3-B0CD-80565FE8AF65}" type="slidenum">
              <a:rPr lang="en-US" altLang="en-US"/>
              <a:pPr>
                <a:defRPr/>
              </a:pPr>
              <a:t>‹#›</a:t>
            </a:fld>
            <a:endParaRPr lang="en-US" altLang="en-US"/>
          </a:p>
        </p:txBody>
      </p:sp>
    </p:spTree>
    <p:extLst>
      <p:ext uri="{BB962C8B-B14F-4D97-AF65-F5344CB8AC3E}">
        <p14:creationId xmlns:p14="http://schemas.microsoft.com/office/powerpoint/2010/main" val="34284934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Dare To Be Like Barnabas!</a:t>
            </a:r>
          </a:p>
        </p:txBody>
      </p:sp>
      <p:sp>
        <p:nvSpPr>
          <p:cNvPr id="9" name="Slide Number Placeholder 8"/>
          <p:cNvSpPr>
            <a:spLocks noGrp="1"/>
          </p:cNvSpPr>
          <p:nvPr>
            <p:ph type="sldNum" sz="quarter" idx="12"/>
          </p:nvPr>
        </p:nvSpPr>
        <p:spPr/>
        <p:txBody>
          <a:bodyPr/>
          <a:lstStyle/>
          <a:p>
            <a:pPr>
              <a:defRPr/>
            </a:pPr>
            <a:fld id="{FD6D61F5-9955-4E00-A722-260085266259}" type="slidenum">
              <a:rPr lang="en-US" altLang="en-US" smtClean="0"/>
              <a:pPr>
                <a:defRPr/>
              </a:pPr>
              <a:t>‹#›</a:t>
            </a:fld>
            <a:endParaRPr lang="en-US" altLang="en-US"/>
          </a:p>
        </p:txBody>
      </p:sp>
    </p:spTree>
    <p:extLst>
      <p:ext uri="{BB962C8B-B14F-4D97-AF65-F5344CB8AC3E}">
        <p14:creationId xmlns:p14="http://schemas.microsoft.com/office/powerpoint/2010/main" val="2428718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Dare To Be Like Barnabas!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761096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Dare To Be Like Barnabas!</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27475731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Barnabas!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678716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pPr>
              <a:defRPr/>
            </a:pPr>
            <a:endParaRPr lang="en-US"/>
          </a:p>
        </p:txBody>
      </p:sp>
      <p:sp>
        <p:nvSpPr>
          <p:cNvPr id="18" name="Slide Number Placeholder 17"/>
          <p:cNvSpPr>
            <a:spLocks noGrp="1"/>
          </p:cNvSpPr>
          <p:nvPr>
            <p:ph type="sldNum" sz="quarter" idx="16"/>
          </p:nvPr>
        </p:nvSpPr>
        <p:spPr/>
        <p:txBody>
          <a:bodyPr/>
          <a:lstStyle/>
          <a:p>
            <a:pPr>
              <a:defRPr/>
            </a:pPr>
            <a:fld id="{FEB6DB28-125E-4DF5-BEE5-83879ED4DA3D}" type="slidenum">
              <a:rPr lang="en-US" smtClean="0"/>
              <a:pPr>
                <a:defRPr/>
              </a:pPr>
              <a:t>‹#›</a:t>
            </a:fld>
            <a:endParaRPr lang="en-US"/>
          </a:p>
        </p:txBody>
      </p:sp>
      <p:sp>
        <p:nvSpPr>
          <p:cNvPr id="20" name="Footer Placeholder 19"/>
          <p:cNvSpPr>
            <a:spLocks noGrp="1"/>
          </p:cNvSpPr>
          <p:nvPr>
            <p:ph type="ftr" sz="quarter" idx="17"/>
          </p:nvPr>
        </p:nvSpPr>
        <p:spPr/>
        <p:txBody>
          <a:bodyPr/>
          <a:lstStyle/>
          <a:p>
            <a:pPr>
              <a:defRPr/>
            </a:pPr>
            <a:r>
              <a:rPr lang="en-US"/>
              <a:t>Dare To Be Like Barnabas!</a:t>
            </a:r>
          </a:p>
        </p:txBody>
      </p:sp>
    </p:spTree>
    <p:extLst>
      <p:ext uri="{BB962C8B-B14F-4D97-AF65-F5344CB8AC3E}">
        <p14:creationId xmlns:p14="http://schemas.microsoft.com/office/powerpoint/2010/main" val="28018149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Dare To Be Like Barnabas!</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2916414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Dare To Be Like Barnabas!</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30133275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Dare To Be Like Barnabas!</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19867978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Barnabas!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0762476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Barnabas!</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2898694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Barnabas!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8312899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Barnabas!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3557787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Barnabas!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0789956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Barnabas!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0482197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Dare To Be Like Barnabas!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7396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pPr>
              <a:defRPr/>
            </a:pPr>
            <a:endParaRPr lang="en-US"/>
          </a:p>
        </p:txBody>
      </p:sp>
      <p:sp>
        <p:nvSpPr>
          <p:cNvPr id="20" name="Slide Number Placeholder 19"/>
          <p:cNvSpPr>
            <a:spLocks noGrp="1"/>
          </p:cNvSpPr>
          <p:nvPr>
            <p:ph type="sldNum" sz="quarter" idx="15"/>
          </p:nvPr>
        </p:nvSpPr>
        <p:spPr/>
        <p:txBody>
          <a:bodyPr/>
          <a:lstStyle/>
          <a:p>
            <a:pPr>
              <a:defRPr/>
            </a:pPr>
            <a:fld id="{EFAD4037-5D67-43A7-AE42-AE145E01ACBD}" type="slidenum">
              <a:rPr lang="en-US" smtClean="0"/>
              <a:pPr>
                <a:defRPr/>
              </a:pPr>
              <a:t>‹#›</a:t>
            </a:fld>
            <a:endParaRPr lang="en-US"/>
          </a:p>
        </p:txBody>
      </p:sp>
      <p:sp>
        <p:nvSpPr>
          <p:cNvPr id="21" name="Footer Placeholder 20"/>
          <p:cNvSpPr>
            <a:spLocks noGrp="1"/>
          </p:cNvSpPr>
          <p:nvPr>
            <p:ph type="ftr" sz="quarter" idx="16"/>
          </p:nvPr>
        </p:nvSpPr>
        <p:spPr/>
        <p:txBody>
          <a:bodyPr/>
          <a:lstStyle/>
          <a:p>
            <a:pPr>
              <a:defRPr/>
            </a:pPr>
            <a:r>
              <a:rPr lang="en-US"/>
              <a:t>Dare To Be Like Barnabas!</a:t>
            </a:r>
          </a:p>
        </p:txBody>
      </p:sp>
    </p:spTree>
    <p:extLst>
      <p:ext uri="{BB962C8B-B14F-4D97-AF65-F5344CB8AC3E}">
        <p14:creationId xmlns:p14="http://schemas.microsoft.com/office/powerpoint/2010/main" val="699643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Dare To Be Like Barnabas!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604721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Dare To Be Like Barnabas!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8674796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Dare To Be Like Barnabas!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6457054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pPr>
              <a:defRPr/>
            </a:pPr>
            <a:endParaRPr lang="en-US"/>
          </a:p>
        </p:txBody>
      </p:sp>
      <p:sp>
        <p:nvSpPr>
          <p:cNvPr id="23" name="Slide Number Placeholder 22"/>
          <p:cNvSpPr>
            <a:spLocks noGrp="1"/>
          </p:cNvSpPr>
          <p:nvPr>
            <p:ph type="sldNum" sz="quarter" idx="11"/>
          </p:nvPr>
        </p:nvSpPr>
        <p:spPr/>
        <p:txBody>
          <a:bodyPr/>
          <a:lstStyle/>
          <a:p>
            <a:pPr>
              <a:defRPr/>
            </a:pPr>
            <a:fld id="{C9D93657-24CA-4F3E-A7E7-1B701F41C68B}" type="slidenum">
              <a:rPr lang="en-US" smtClean="0"/>
              <a:pPr>
                <a:defRPr/>
              </a:pPr>
              <a:t>‹#›</a:t>
            </a:fld>
            <a:endParaRPr lang="en-US"/>
          </a:p>
        </p:txBody>
      </p:sp>
      <p:sp>
        <p:nvSpPr>
          <p:cNvPr id="24" name="Footer Placeholder 23"/>
          <p:cNvSpPr>
            <a:spLocks noGrp="1"/>
          </p:cNvSpPr>
          <p:nvPr>
            <p:ph type="ftr" sz="quarter" idx="12"/>
          </p:nvPr>
        </p:nvSpPr>
        <p:spPr/>
        <p:txBody>
          <a:bodyPr/>
          <a:lstStyle/>
          <a:p>
            <a:pPr>
              <a:defRPr/>
            </a:pPr>
            <a:r>
              <a:rPr lang="en-US"/>
              <a:t>Dare To Be Like Barnabas!</a:t>
            </a:r>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extLst>
      <p:ext uri="{BB962C8B-B14F-4D97-AF65-F5344CB8AC3E}">
        <p14:creationId xmlns:p14="http://schemas.microsoft.com/office/powerpoint/2010/main" val="23864776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pPr>
              <a:defRPr/>
            </a:pPr>
            <a:endParaRPr lang="en-US"/>
          </a:p>
        </p:txBody>
      </p:sp>
      <p:sp>
        <p:nvSpPr>
          <p:cNvPr id="19" name="Slide Number Placeholder 18"/>
          <p:cNvSpPr>
            <a:spLocks noGrp="1"/>
          </p:cNvSpPr>
          <p:nvPr>
            <p:ph type="sldNum" sz="quarter" idx="15"/>
          </p:nvPr>
        </p:nvSpPr>
        <p:spPr/>
        <p:txBody>
          <a:bodyPr/>
          <a:lstStyle/>
          <a:p>
            <a:pPr>
              <a:defRPr/>
            </a:pPr>
            <a:fld id="{FB1CAFFA-4BD8-4545-A94C-BBB238667436}" type="slidenum">
              <a:rPr lang="en-US" smtClean="0"/>
              <a:pPr>
                <a:defRPr/>
              </a:pPr>
              <a:t>‹#›</a:t>
            </a:fld>
            <a:endParaRPr lang="en-US"/>
          </a:p>
        </p:txBody>
      </p:sp>
      <p:sp>
        <p:nvSpPr>
          <p:cNvPr id="21" name="Footer Placeholder 20"/>
          <p:cNvSpPr>
            <a:spLocks noGrp="1"/>
          </p:cNvSpPr>
          <p:nvPr>
            <p:ph type="ftr" sz="quarter" idx="16"/>
          </p:nvPr>
        </p:nvSpPr>
        <p:spPr/>
        <p:txBody>
          <a:bodyPr/>
          <a:lstStyle/>
          <a:p>
            <a:pPr>
              <a:defRPr/>
            </a:pPr>
            <a:r>
              <a:rPr lang="en-US"/>
              <a:t>Dare To Be Like Barnabas!</a:t>
            </a:r>
          </a:p>
        </p:txBody>
      </p:sp>
      <p:sp>
        <p:nvSpPr>
          <p:cNvPr id="8" name="Title 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881503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pPr>
              <a:defRPr/>
            </a:pPr>
            <a:endParaRPr lang="en-US"/>
          </a:p>
        </p:txBody>
      </p:sp>
      <p:sp>
        <p:nvSpPr>
          <p:cNvPr id="20" name="Slide Number Placeholder 19"/>
          <p:cNvSpPr>
            <a:spLocks noGrp="1"/>
          </p:cNvSpPr>
          <p:nvPr>
            <p:ph type="sldNum" sz="quarter" idx="11"/>
          </p:nvPr>
        </p:nvSpPr>
        <p:spPr/>
        <p:txBody>
          <a:bodyPr/>
          <a:lstStyle/>
          <a:p>
            <a:pPr>
              <a:defRPr/>
            </a:pPr>
            <a:fld id="{B06937C0-3805-4F0B-A5CF-ABEEEFA075F6}" type="slidenum">
              <a:rPr lang="en-US" smtClean="0"/>
              <a:pPr>
                <a:defRPr/>
              </a:pPr>
              <a:t>‹#›</a:t>
            </a:fld>
            <a:endParaRPr lang="en-US"/>
          </a:p>
        </p:txBody>
      </p:sp>
      <p:sp>
        <p:nvSpPr>
          <p:cNvPr id="21" name="Footer Placeholder 20"/>
          <p:cNvSpPr>
            <a:spLocks noGrp="1"/>
          </p:cNvSpPr>
          <p:nvPr>
            <p:ph type="ftr" sz="quarter" idx="12"/>
          </p:nvPr>
        </p:nvSpPr>
        <p:spPr/>
        <p:txBody>
          <a:bodyPr/>
          <a:lstStyle/>
          <a:p>
            <a:pPr>
              <a:defRPr/>
            </a:pPr>
            <a:r>
              <a:rPr lang="en-US"/>
              <a:t>Dare To Be Like Barnabas!</a:t>
            </a:r>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a:t>Click to edit Master title style</a:t>
            </a:r>
            <a:endParaRPr lang="en-US" dirty="0"/>
          </a:p>
        </p:txBody>
      </p:sp>
    </p:spTree>
    <p:extLst>
      <p:ext uri="{BB962C8B-B14F-4D97-AF65-F5344CB8AC3E}">
        <p14:creationId xmlns:p14="http://schemas.microsoft.com/office/powerpoint/2010/main" val="28564475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pPr>
              <a:defRPr/>
            </a:pPr>
            <a:endParaRPr lang="en-US"/>
          </a:p>
        </p:txBody>
      </p:sp>
      <p:sp>
        <p:nvSpPr>
          <p:cNvPr id="25" name="Slide Number Placeholder 24"/>
          <p:cNvSpPr>
            <a:spLocks noGrp="1"/>
          </p:cNvSpPr>
          <p:nvPr>
            <p:ph type="sldNum" sz="quarter" idx="16"/>
          </p:nvPr>
        </p:nvSpPr>
        <p:spPr/>
        <p:txBody>
          <a:bodyPr/>
          <a:lstStyle/>
          <a:p>
            <a:pPr>
              <a:defRPr/>
            </a:pPr>
            <a:fld id="{C774F912-84F1-4D58-B260-74BCDCBADFB9}" type="slidenum">
              <a:rPr lang="en-US" smtClean="0"/>
              <a:pPr>
                <a:defRPr/>
              </a:pPr>
              <a:t>‹#›</a:t>
            </a:fld>
            <a:endParaRPr lang="en-US"/>
          </a:p>
        </p:txBody>
      </p:sp>
      <p:sp>
        <p:nvSpPr>
          <p:cNvPr id="26" name="Footer Placeholder 25"/>
          <p:cNvSpPr>
            <a:spLocks noGrp="1"/>
          </p:cNvSpPr>
          <p:nvPr>
            <p:ph type="ftr" sz="quarter" idx="17"/>
          </p:nvPr>
        </p:nvSpPr>
        <p:spPr/>
        <p:txBody>
          <a:bodyPr/>
          <a:lstStyle/>
          <a:p>
            <a:pPr>
              <a:defRPr/>
            </a:pPr>
            <a:r>
              <a:rPr lang="en-US"/>
              <a:t>Dare To Be Like Barnabas!</a:t>
            </a:r>
          </a:p>
        </p:txBody>
      </p:sp>
    </p:spTree>
    <p:extLst>
      <p:ext uri="{BB962C8B-B14F-4D97-AF65-F5344CB8AC3E}">
        <p14:creationId xmlns:p14="http://schemas.microsoft.com/office/powerpoint/2010/main" val="17495768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pPr>
              <a:defRPr/>
            </a:pPr>
            <a:endParaRPr lang="en-US"/>
          </a:p>
        </p:txBody>
      </p:sp>
      <p:sp>
        <p:nvSpPr>
          <p:cNvPr id="24" name="Slide Number Placeholder 23"/>
          <p:cNvSpPr>
            <a:spLocks noGrp="1"/>
          </p:cNvSpPr>
          <p:nvPr>
            <p:ph type="sldNum" sz="quarter" idx="17"/>
          </p:nvPr>
        </p:nvSpPr>
        <p:spPr/>
        <p:txBody>
          <a:bodyPr/>
          <a:lstStyle/>
          <a:p>
            <a:pPr>
              <a:defRPr/>
            </a:pPr>
            <a:fld id="{E770F27B-E2ED-4800-AFC2-090F1EB5FE22}" type="slidenum">
              <a:rPr lang="en-US" smtClean="0"/>
              <a:pPr>
                <a:defRPr/>
              </a:pPr>
              <a:t>‹#›</a:t>
            </a:fld>
            <a:endParaRPr lang="en-US"/>
          </a:p>
        </p:txBody>
      </p:sp>
      <p:sp>
        <p:nvSpPr>
          <p:cNvPr id="29" name="Footer Placeholder 28"/>
          <p:cNvSpPr>
            <a:spLocks noGrp="1"/>
          </p:cNvSpPr>
          <p:nvPr>
            <p:ph type="ftr" sz="quarter" idx="18"/>
          </p:nvPr>
        </p:nvSpPr>
        <p:spPr/>
        <p:txBody>
          <a:bodyPr/>
          <a:lstStyle/>
          <a:p>
            <a:pPr>
              <a:defRPr/>
            </a:pPr>
            <a:r>
              <a:rPr lang="en-US"/>
              <a:t>Dare To Be Like Barnabas!</a:t>
            </a:r>
          </a:p>
        </p:txBody>
      </p:sp>
    </p:spTree>
    <p:extLst>
      <p:ext uri="{BB962C8B-B14F-4D97-AF65-F5344CB8AC3E}">
        <p14:creationId xmlns:p14="http://schemas.microsoft.com/office/powerpoint/2010/main" val="19117797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pPr>
              <a:defRPr/>
            </a:pPr>
            <a:endParaRPr lang="en-US"/>
          </a:p>
        </p:txBody>
      </p:sp>
      <p:sp>
        <p:nvSpPr>
          <p:cNvPr id="14" name="Slide Number Placeholder 13"/>
          <p:cNvSpPr>
            <a:spLocks noGrp="1"/>
          </p:cNvSpPr>
          <p:nvPr>
            <p:ph type="sldNum" sz="quarter" idx="11"/>
          </p:nvPr>
        </p:nvSpPr>
        <p:spPr/>
        <p:txBody>
          <a:bodyPr/>
          <a:lstStyle/>
          <a:p>
            <a:pPr>
              <a:defRPr/>
            </a:pPr>
            <a:fld id="{CA4E7DCC-6273-4922-A425-F1D0F62B4608}" type="slidenum">
              <a:rPr lang="en-US" smtClean="0"/>
              <a:pPr>
                <a:defRPr/>
              </a:pPr>
              <a:t>‹#›</a:t>
            </a:fld>
            <a:endParaRPr lang="en-US"/>
          </a:p>
        </p:txBody>
      </p:sp>
      <p:sp>
        <p:nvSpPr>
          <p:cNvPr id="18" name="Footer Placeholder 17"/>
          <p:cNvSpPr>
            <a:spLocks noGrp="1"/>
          </p:cNvSpPr>
          <p:nvPr>
            <p:ph type="ftr" sz="quarter" idx="12"/>
          </p:nvPr>
        </p:nvSpPr>
        <p:spPr/>
        <p:txBody>
          <a:bodyPr/>
          <a:lstStyle/>
          <a:p>
            <a:pPr>
              <a:defRPr/>
            </a:pPr>
            <a:r>
              <a:rPr lang="en-US"/>
              <a:t>Dare To Be Like Barnabas!</a:t>
            </a:r>
          </a:p>
        </p:txBody>
      </p:sp>
      <p:sp>
        <p:nvSpPr>
          <p:cNvPr id="15" name="Title 1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701663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pPr>
              <a:defRPr/>
            </a:pPr>
            <a:endParaRPr lang="en-US"/>
          </a:p>
        </p:txBody>
      </p:sp>
      <p:sp>
        <p:nvSpPr>
          <p:cNvPr id="12" name="Slide Number Placeholder 11"/>
          <p:cNvSpPr>
            <a:spLocks noGrp="1"/>
          </p:cNvSpPr>
          <p:nvPr>
            <p:ph type="sldNum" sz="quarter" idx="11"/>
          </p:nvPr>
        </p:nvSpPr>
        <p:spPr/>
        <p:txBody>
          <a:bodyPr/>
          <a:lstStyle/>
          <a:p>
            <a:pPr>
              <a:defRPr/>
            </a:pPr>
            <a:fld id="{1FBC41C8-90D2-4FD9-9267-722B09D4C026}" type="slidenum">
              <a:rPr lang="en-US" smtClean="0"/>
              <a:pPr>
                <a:defRPr/>
              </a:pPr>
              <a:t>‹#›</a:t>
            </a:fld>
            <a:endParaRPr lang="en-US"/>
          </a:p>
        </p:txBody>
      </p:sp>
      <p:sp>
        <p:nvSpPr>
          <p:cNvPr id="13" name="Footer Placeholder 12"/>
          <p:cNvSpPr>
            <a:spLocks noGrp="1"/>
          </p:cNvSpPr>
          <p:nvPr>
            <p:ph type="ftr" sz="quarter" idx="12"/>
          </p:nvPr>
        </p:nvSpPr>
        <p:spPr/>
        <p:txBody>
          <a:bodyPr/>
          <a:lstStyle/>
          <a:p>
            <a:pPr>
              <a:defRPr/>
            </a:pPr>
            <a:r>
              <a:rPr lang="en-US"/>
              <a:t>Dare To Be Like Barnabas!</a:t>
            </a:r>
          </a:p>
        </p:txBody>
      </p:sp>
    </p:spTree>
    <p:extLst>
      <p:ext uri="{BB962C8B-B14F-4D97-AF65-F5344CB8AC3E}">
        <p14:creationId xmlns:p14="http://schemas.microsoft.com/office/powerpoint/2010/main" val="3473554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image" Target="../media/image8.jp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theme" Target="../theme/theme5.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theme" Target="../theme/theme6.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image" Target="../media/image3.png"/><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7.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9.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8.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pPr>
              <a:defRPr/>
            </a:pPr>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pPr>
              <a:defRPr/>
            </a:pPr>
            <a:r>
              <a:rPr lang="en-US"/>
              <a:t>Dare To Be Like Barnabas!</a:t>
            </a:r>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pPr>
              <a:defRPr/>
            </a:pPr>
            <a:fld id="{04B0798E-18FA-405A-BBA8-BB823BBECDE2}" type="slidenum">
              <a:rPr lang="en-US" smtClean="0"/>
              <a:pPr>
                <a:defRPr/>
              </a:pPr>
              <a:t>‹#›</a:t>
            </a:fld>
            <a:endParaRPr lang="en-US"/>
          </a:p>
        </p:txBody>
      </p:sp>
    </p:spTree>
    <p:extLst>
      <p:ext uri="{BB962C8B-B14F-4D97-AF65-F5344CB8AC3E}">
        <p14:creationId xmlns:p14="http://schemas.microsoft.com/office/powerpoint/2010/main" val="506940750"/>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sldNum="0" hdr="0" dt="0"/>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Dare To Be Like Barnabas!</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334369538"/>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r>
              <a:rPr lang="en-US"/>
              <a:t>Dare To Be Like Barnabas!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04B0798E-18FA-405A-BBA8-BB823BBECDE2}" type="slidenum">
              <a:rPr lang="en-US" smtClean="0"/>
              <a:pPr>
                <a:defRPr/>
              </a:pPr>
              <a:t>‹#›</a:t>
            </a:fld>
            <a:endParaRPr lang="en-US"/>
          </a:p>
        </p:txBody>
      </p:sp>
    </p:spTree>
    <p:extLst>
      <p:ext uri="{BB962C8B-B14F-4D97-AF65-F5344CB8AC3E}">
        <p14:creationId xmlns:p14="http://schemas.microsoft.com/office/powerpoint/2010/main" val="4270830089"/>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Lst>
  <p:hf sldNum="0" hd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228600" y="381000"/>
            <a:ext cx="48006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381000" y="381000"/>
            <a:ext cx="47244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609600" y="381000"/>
            <a:ext cx="82296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533400" y="1219200"/>
            <a:ext cx="8191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6629400" y="654843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Dare To Be Like Barnabas!</a:t>
            </a:r>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4191000" y="6548438"/>
            <a:ext cx="8382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381000" y="6548438"/>
            <a:ext cx="1905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685800" y="381000"/>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598062392"/>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60000"/>
                    <a:lumOff val="40000"/>
                  </a:schemeClr>
                </a:solidFill>
              </a:defRPr>
            </a:lvl1pPr>
          </a:lstStyle>
          <a:p>
            <a:pPr>
              <a:defRPr/>
            </a:pPr>
            <a:r>
              <a:rPr lang="en-US"/>
              <a:t>Dare To Be Like Barnabas!</a:t>
            </a: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60000"/>
                    <a:lumOff val="40000"/>
                  </a:schemeClr>
                </a:solidFill>
              </a:defRPr>
            </a:lvl1p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245447348"/>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Lst>
  <p:hf sldNum="0" hdr="0" dt="0"/>
  <p:txStyles>
    <p:title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r>
              <a:rPr lang="en-US"/>
              <a:t>Dare To Be Like Barnabas!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04B0798E-18FA-405A-BBA8-BB823BBECDE2}" type="slidenum">
              <a:rPr lang="en-US" smtClean="0"/>
              <a:pPr>
                <a:defRPr/>
              </a:pPr>
              <a:t>‹#›</a:t>
            </a:fld>
            <a:endParaRPr lang="en-US"/>
          </a:p>
        </p:txBody>
      </p:sp>
    </p:spTree>
    <p:extLst>
      <p:ext uri="{BB962C8B-B14F-4D97-AF65-F5344CB8AC3E}">
        <p14:creationId xmlns:p14="http://schemas.microsoft.com/office/powerpoint/2010/main" val="4013094711"/>
      </p:ext>
    </p:extLst>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Lst>
  <p:hf sldNum="0" hd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pPr>
              <a:defRPr/>
            </a:pPr>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pPr>
              <a:defRPr/>
            </a:pPr>
            <a:r>
              <a:rPr lang="en-US"/>
              <a:t>Dare To Be Like Barnabas!</a:t>
            </a:r>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pPr>
              <a:defRPr/>
            </a:pPr>
            <a:fld id="{04B0798E-18FA-405A-BBA8-BB823BBECDE2}" type="slidenum">
              <a:rPr lang="en-US" smtClean="0"/>
              <a:pPr>
                <a:defRPr/>
              </a:pPr>
              <a:t>‹#›</a:t>
            </a:fld>
            <a:endParaRPr lang="en-US"/>
          </a:p>
        </p:txBody>
      </p:sp>
    </p:spTree>
    <p:extLst>
      <p:ext uri="{BB962C8B-B14F-4D97-AF65-F5344CB8AC3E}">
        <p14:creationId xmlns:p14="http://schemas.microsoft.com/office/powerpoint/2010/main" val="1510788444"/>
      </p:ext>
    </p:extLst>
  </p:cSld>
  <p:clrMap bg1="dk1" tx1="lt1" bg2="dk2"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sldNum="0" hdr="0" dt="0"/>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Dare To Be Like Barnabas!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4215963754"/>
      </p:ext>
    </p:extLst>
  </p:cSld>
  <p:clrMap bg1="dk2" tx1="lt1" bg2="dk1"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5.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7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7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9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107.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2.jp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5.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024" y="990600"/>
            <a:ext cx="9144000" cy="1219200"/>
          </a:xfrm>
        </p:spPr>
        <p:txBody>
          <a:bodyPr>
            <a:normAutofit/>
          </a:bodyPr>
          <a:lstStyle/>
          <a:p>
            <a:pPr marL="182880" algn="ctr">
              <a:buClr>
                <a:schemeClr val="accent6">
                  <a:lumMod val="75000"/>
                </a:schemeClr>
              </a:buClr>
              <a:defRPr/>
            </a:pPr>
            <a:r>
              <a:rPr lang="en-US" u="sng" dirty="0">
                <a:solidFill>
                  <a:srgbClr val="66FFFF"/>
                </a:solidFill>
                <a:latin typeface="Arial" pitchFamily="34" charset="0"/>
                <a:cs typeface="Arial" pitchFamily="34" charset="0"/>
              </a:rPr>
              <a:t>Barnabas!</a:t>
            </a:r>
          </a:p>
        </p:txBody>
      </p:sp>
      <p:sp>
        <p:nvSpPr>
          <p:cNvPr id="2051" name="Rectangle 3"/>
          <p:cNvSpPr>
            <a:spLocks noGrp="1" noChangeArrowheads="1"/>
          </p:cNvSpPr>
          <p:nvPr>
            <p:ph type="subTitle" idx="1"/>
          </p:nvPr>
        </p:nvSpPr>
        <p:spPr>
          <a:xfrm>
            <a:off x="5024" y="3200399"/>
            <a:ext cx="1859191" cy="1447801"/>
          </a:xfrm>
        </p:spPr>
        <p:txBody>
          <a:bodyPr rtlCol="0">
            <a:normAutofit fontScale="25000" lnSpcReduction="20000"/>
          </a:bodyPr>
          <a:lstStyle/>
          <a:p>
            <a:pPr algn="ctr">
              <a:buClr>
                <a:schemeClr val="accent6">
                  <a:lumMod val="75000"/>
                </a:schemeClr>
              </a:buClr>
              <a:defRPr/>
            </a:pPr>
            <a:r>
              <a:rPr lang="en-US" sz="7400" b="1" i="0" dirty="0">
                <a:latin typeface="Arial" pitchFamily="34" charset="0"/>
                <a:cs typeface="Arial" pitchFamily="34" charset="0"/>
              </a:rPr>
              <a:t>Text: </a:t>
            </a:r>
          </a:p>
          <a:p>
            <a:pPr algn="ctr">
              <a:buClr>
                <a:schemeClr val="accent6">
                  <a:lumMod val="75000"/>
                </a:schemeClr>
              </a:buClr>
              <a:defRPr/>
            </a:pPr>
            <a:r>
              <a:rPr lang="en-US" sz="11200" b="1" i="0" dirty="0">
                <a:latin typeface="Arial" pitchFamily="34" charset="0"/>
                <a:cs typeface="Arial" pitchFamily="34" charset="0"/>
              </a:rPr>
              <a:t>Acts </a:t>
            </a:r>
          </a:p>
          <a:p>
            <a:pPr algn="ctr">
              <a:buClr>
                <a:schemeClr val="accent6">
                  <a:lumMod val="75000"/>
                </a:schemeClr>
              </a:buClr>
              <a:defRPr/>
            </a:pPr>
            <a:r>
              <a:rPr lang="en-US" sz="11200" b="1" i="0" dirty="0">
                <a:latin typeface="Arial" pitchFamily="34" charset="0"/>
                <a:cs typeface="Arial" pitchFamily="34" charset="0"/>
              </a:rPr>
              <a:t>4:36-37</a:t>
            </a:r>
          </a:p>
        </p:txBody>
      </p:sp>
      <p:sp>
        <p:nvSpPr>
          <p:cNvPr id="2" name="Rectangle 2">
            <a:extLst>
              <a:ext uri="{FF2B5EF4-FFF2-40B4-BE49-F238E27FC236}">
                <a16:creationId xmlns:a16="http://schemas.microsoft.com/office/drawing/2014/main" id="{72A05EE3-A4AE-4BF5-BE89-8822305EE68A}"/>
              </a:ext>
            </a:extLst>
          </p:cNvPr>
          <p:cNvSpPr txBox="1">
            <a:spLocks noChangeArrowheads="1"/>
          </p:cNvSpPr>
          <p:nvPr/>
        </p:nvSpPr>
        <p:spPr>
          <a:xfrm>
            <a:off x="152400" y="203200"/>
            <a:ext cx="8915400" cy="1219200"/>
          </a:xfrm>
          <a:prstGeom prst="rect">
            <a:avLst/>
          </a:prstGeom>
        </p:spPr>
        <p:txBody>
          <a:bodyPr vert="horz" lIns="91440" tIns="45720" rIns="91440" bIns="45720" rtlCol="0" anchor="b" anchorCtr="0">
            <a:prstTxWarp prst="textCascadeUp">
              <a:avLst/>
            </a:prstTxWarp>
            <a:norm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182880" marR="0" lvl="0" indent="0" algn="ctr" defTabSz="914400" rtl="0" eaLnBrk="1" fontAlgn="auto" latinLnBrk="0" hangingPunct="1">
              <a:lnSpc>
                <a:spcPct val="100000"/>
              </a:lnSpc>
              <a:spcBef>
                <a:spcPts val="0"/>
              </a:spcBef>
              <a:spcAft>
                <a:spcPts val="0"/>
              </a:spcAft>
              <a:buClr>
                <a:srgbClr val="687B66">
                  <a:lumMod val="75000"/>
                </a:srgbClr>
              </a:buClr>
              <a:buSzTx/>
              <a:buFontTx/>
              <a:buNone/>
              <a:tabLst/>
              <a:defRPr/>
            </a:pPr>
            <a:r>
              <a:rPr kumimoji="0" lang="en-US" sz="5400" b="1" i="0" u="sng" strike="noStrike" kern="1200" cap="none" spc="0" normalizeH="0" baseline="0" noProof="0" dirty="0">
                <a:ln w="28575">
                  <a:solidFill>
                    <a:srgbClr val="FF0000"/>
                  </a:solidFill>
                </a:ln>
                <a:solidFill>
                  <a:srgbClr val="FFFF00"/>
                </a:solidFill>
                <a:effectLst/>
                <a:uLnTx/>
                <a:uFillTx/>
                <a:latin typeface="Arial" pitchFamily="34" charset="0"/>
                <a:ea typeface="+mj-ea"/>
                <a:cs typeface="Arial" pitchFamily="34" charset="0"/>
              </a:rPr>
              <a:t>Dare To Be Like…</a:t>
            </a:r>
          </a:p>
        </p:txBody>
      </p:sp>
      <p:pic>
        <p:nvPicPr>
          <p:cNvPr id="4" name="Picture 3">
            <a:extLst>
              <a:ext uri="{FF2B5EF4-FFF2-40B4-BE49-F238E27FC236}">
                <a16:creationId xmlns:a16="http://schemas.microsoft.com/office/drawing/2014/main" id="{8D3F8BF8-E22F-4E32-918C-1BBA10E1D9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64215" y="2337961"/>
            <a:ext cx="5755785" cy="43168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Dare To Be Like Barnabas!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Barnabas, the Bold Teacher</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200400" y="-2"/>
            <a:ext cx="594360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marR="0" lvl="1" indent="-401638"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The Holy Spirit calls upon Barnabas and Paul for preaching work in the first missionary journey (Acts 13)</a:t>
            </a:r>
            <a:endParaRPr kumimoji="0" lang="en-US" altLang="en-US" sz="18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682625" marR="0" lvl="1" indent="-401638"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When Judaizing teachers attempted to bind circumcision on Christians, Barnabas speaks with Paul and Peter to correct this (Acts 15:12)</a:t>
            </a:r>
          </a:p>
          <a:p>
            <a:pPr marL="682625" lvl="1" indent="-401638"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Paul and Barnabas split up after an argument </a:t>
            </a:r>
          </a:p>
          <a:p>
            <a:pPr marL="1082675" lvl="2" indent="-401638"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1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After preaching more in Antioch they got into a contention over Barnabas’ cousin, John Mark, who had started on the First Missionary Journey but quit at Pamphylia (Acts 15:36-41)</a:t>
            </a:r>
          </a:p>
          <a:p>
            <a:pPr marL="1082675" lvl="2" indent="-401638"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1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Paul goes on with Silas</a:t>
            </a:r>
          </a:p>
          <a:p>
            <a:pPr marL="1082675" lvl="2" indent="-401638"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1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Barnabas heads to Cyprus with John Mark</a:t>
            </a:r>
            <a:endParaRPr kumimoji="0" lang="en-US" altLang="en-US" sz="1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43C60393-2ED2-4178-981A-B2223125D9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2838436"/>
            <a:ext cx="3490080" cy="3786776"/>
          </a:xfrm>
          <a:prstGeom prst="rect">
            <a:avLst/>
          </a:prstGeom>
        </p:spPr>
      </p:pic>
    </p:spTree>
    <p:extLst>
      <p:ext uri="{BB962C8B-B14F-4D97-AF65-F5344CB8AC3E}">
        <p14:creationId xmlns:p14="http://schemas.microsoft.com/office/powerpoint/2010/main" val="24582807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wipe(left)">
                                      <p:cBhvr>
                                        <p:cTn id="21" dur="500"/>
                                        <p:tgtEl>
                                          <p:spTgt spid="13">
                                            <p:txEl>
                                              <p:pRg st="3" end="3"/>
                                            </p:txEl>
                                          </p:spTgt>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animEffect transition="in" filter="wipe(left)">
                                      <p:cBhvr>
                                        <p:cTn id="25" dur="500"/>
                                        <p:tgtEl>
                                          <p:spTgt spid="13">
                                            <p:txEl>
                                              <p:pRg st="4" end="4"/>
                                            </p:txEl>
                                          </p:spTgt>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13">
                                            <p:txEl>
                                              <p:pRg st="5" end="5"/>
                                            </p:txEl>
                                          </p:spTgt>
                                        </p:tgtEl>
                                        <p:attrNameLst>
                                          <p:attrName>style.visibility</p:attrName>
                                        </p:attrNameLst>
                                      </p:cBhvr>
                                      <p:to>
                                        <p:strVal val="visible"/>
                                      </p:to>
                                    </p:set>
                                    <p:animEffect transition="in" filter="wipe(left)">
                                      <p:cBhvr>
                                        <p:cTn id="29"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397943"/>
            <a:ext cx="9143980" cy="6067299"/>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198673" y="545542"/>
            <a:ext cx="5138391" cy="845442"/>
          </a:xfrm>
        </p:spPr>
        <p:txBody>
          <a:bodyPr vert="horz" lIns="91440" tIns="45720" rIns="91440" bIns="45720" rtlCol="0" anchor="ctr">
            <a:normAutofit/>
          </a:bodyPr>
          <a:lstStyle/>
          <a:p>
            <a:pPr algn="ctr">
              <a:defRPr/>
            </a:pPr>
            <a:r>
              <a:rPr lang="en-US" sz="4800" b="1" u="sng" dirty="0">
                <a:solidFill>
                  <a:schemeClr val="bg1"/>
                </a:solidFill>
              </a:rPr>
              <a:t>Application!</a:t>
            </a:r>
          </a:p>
        </p:txBody>
      </p:sp>
      <p:sp>
        <p:nvSpPr>
          <p:cNvPr id="8" name="Footer Placeholder 3">
            <a:extLst>
              <a:ext uri="{FF2B5EF4-FFF2-40B4-BE49-F238E27FC236}">
                <a16:creationId xmlns:a16="http://schemas.microsoft.com/office/drawing/2014/main" id="{6F490FBA-30F9-4DCE-821E-D65DD4930E85}"/>
              </a:ext>
            </a:extLst>
          </p:cNvPr>
          <p:cNvSpPr txBox="1">
            <a:spLocks/>
          </p:cNvSpPr>
          <p:nvPr/>
        </p:nvSpPr>
        <p:spPr>
          <a:xfrm>
            <a:off x="20" y="6344773"/>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Dare To Be Like Barnabas!</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1" y="-19814"/>
            <a:ext cx="8839200" cy="4125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Barnabas, the Bold Teacher</a:t>
            </a:r>
          </a:p>
        </p:txBody>
      </p:sp>
      <p:sp>
        <p:nvSpPr>
          <p:cNvPr id="10" name="Rectangle 2">
            <a:extLst>
              <a:ext uri="{FF2B5EF4-FFF2-40B4-BE49-F238E27FC236}">
                <a16:creationId xmlns:a16="http://schemas.microsoft.com/office/drawing/2014/main" id="{1A4E6DA9-C4A0-400C-9668-DE7B81026B38}"/>
              </a:ext>
            </a:extLst>
          </p:cNvPr>
          <p:cNvSpPr txBox="1">
            <a:spLocks noChangeArrowheads="1"/>
          </p:cNvSpPr>
          <p:nvPr/>
        </p:nvSpPr>
        <p:spPr>
          <a:xfrm rot="21420000">
            <a:off x="103992" y="1368330"/>
            <a:ext cx="5831982" cy="4734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342900" lvl="0" indent="-342900" fontAlgn="auto">
              <a:spcAft>
                <a:spcPts val="0"/>
              </a:spcAft>
              <a:buClr>
                <a:srgbClr val="6DA5D4"/>
              </a:buClr>
              <a:buSzPct val="160000"/>
              <a:buFont typeface="Arial" panose="020B0604020202020204" pitchFamily="34" charset="0"/>
              <a:buChar char="•"/>
              <a:defRPr/>
            </a:pPr>
            <a:r>
              <a:rPr lang="en-US" sz="2400" dirty="0">
                <a:solidFill>
                  <a:srgbClr val="FFFF00"/>
                </a:solidFill>
              </a:rPr>
              <a:t>Christians are called, the “Lord's bond-servant” and are told to be “able to teach” in II Timothy 2:24-26.</a:t>
            </a:r>
          </a:p>
          <a:p>
            <a:pPr marL="342900" lvl="0" indent="-342900" fontAlgn="auto">
              <a:spcAft>
                <a:spcPts val="0"/>
              </a:spcAft>
              <a:buClr>
                <a:srgbClr val="6DA5D4"/>
              </a:buClr>
              <a:buSzPct val="160000"/>
              <a:buFont typeface="Arial" panose="020B0604020202020204" pitchFamily="34" charset="0"/>
              <a:buChar char="•"/>
              <a:defRPr/>
            </a:pPr>
            <a:endParaRPr lang="en-US" sz="2400" dirty="0">
              <a:solidFill>
                <a:srgbClr val="FFFF00"/>
              </a:solidFill>
            </a:endParaRPr>
          </a:p>
          <a:p>
            <a:pPr marL="342900" lvl="0" indent="-342900" fontAlgn="auto">
              <a:spcAft>
                <a:spcPts val="0"/>
              </a:spcAft>
              <a:buClr>
                <a:srgbClr val="6DA5D4"/>
              </a:buClr>
              <a:buSzPct val="160000"/>
              <a:buFont typeface="Arial" panose="020B0604020202020204" pitchFamily="34" charset="0"/>
              <a:buChar char="•"/>
              <a:defRPr/>
            </a:pPr>
            <a:r>
              <a:rPr lang="en-US" sz="2400" dirty="0">
                <a:solidFill>
                  <a:srgbClr val="FFFF00"/>
                </a:solidFill>
              </a:rPr>
              <a:t>Even if you are not as good at it as some others you can still be an effective teacher with practice!</a:t>
            </a:r>
          </a:p>
          <a:p>
            <a:pPr marL="342900" lvl="0" indent="-342900" fontAlgn="auto">
              <a:spcAft>
                <a:spcPts val="0"/>
              </a:spcAft>
              <a:buClr>
                <a:srgbClr val="6DA5D4"/>
              </a:buClr>
              <a:buSzPct val="160000"/>
              <a:buFont typeface="Arial" panose="020B0604020202020204" pitchFamily="34" charset="0"/>
              <a:buChar char="•"/>
              <a:defRPr/>
            </a:pPr>
            <a:endParaRPr lang="en-US" sz="2400" dirty="0">
              <a:solidFill>
                <a:srgbClr val="FFFF00"/>
              </a:solidFill>
            </a:endParaRPr>
          </a:p>
          <a:p>
            <a:pPr marL="342900" lvl="0" indent="-342900" fontAlgn="auto">
              <a:spcAft>
                <a:spcPts val="0"/>
              </a:spcAft>
              <a:buClr>
                <a:srgbClr val="6DA5D4"/>
              </a:buClr>
              <a:buSzPct val="160000"/>
              <a:buFont typeface="Arial" panose="020B0604020202020204" pitchFamily="34" charset="0"/>
              <a:buChar char="•"/>
              <a:defRPr/>
            </a:pPr>
            <a:r>
              <a:rPr lang="en-US" sz="2400" dirty="0">
                <a:solidFill>
                  <a:srgbClr val="FFFF00"/>
                </a:solidFill>
              </a:rPr>
              <a:t>You can teach by your example and encourage others wherever you go</a:t>
            </a:r>
            <a:r>
              <a:rPr kumimoji="0" lang="en-US" sz="2400" b="1" i="0" u="none" strike="noStrike" kern="1200" cap="all" spc="0" normalizeH="0" baseline="0" noProof="0" dirty="0">
                <a:ln>
                  <a:noFill/>
                </a:ln>
                <a:solidFill>
                  <a:srgbClr val="FFFF00"/>
                </a:solidFill>
                <a:effectLst/>
                <a:uLnTx/>
                <a:uFillTx/>
                <a:latin typeface="Arial"/>
                <a:ea typeface="+mj-ea"/>
                <a:cs typeface="+mj-cs"/>
              </a:rPr>
              <a:t>!</a:t>
            </a:r>
          </a:p>
        </p:txBody>
      </p:sp>
      <p:sp>
        <p:nvSpPr>
          <p:cNvPr id="11" name="Text Box 7">
            <a:extLst>
              <a:ext uri="{FF2B5EF4-FFF2-40B4-BE49-F238E27FC236}">
                <a16:creationId xmlns:a16="http://schemas.microsoft.com/office/drawing/2014/main" id="{BD3331F6-591F-4268-8635-29D5671C838C}"/>
              </a:ext>
            </a:extLst>
          </p:cNvPr>
          <p:cNvSpPr txBox="1">
            <a:spLocks noChangeArrowheads="1"/>
          </p:cNvSpPr>
          <p:nvPr/>
        </p:nvSpPr>
        <p:spPr bwMode="auto">
          <a:xfrm>
            <a:off x="6066620" y="4419600"/>
            <a:ext cx="3072462" cy="156966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defRPr/>
            </a:pPr>
            <a:r>
              <a:rPr lang="en-US" dirty="0">
                <a:solidFill>
                  <a:prstClr val="white">
                    <a:lumMod val="85000"/>
                  </a:prstClr>
                </a:solidFill>
                <a:latin typeface="Tahoma" pitchFamily="34" charset="0"/>
                <a:cs typeface="Times New Roman" pitchFamily="18" charset="0"/>
              </a:rPr>
              <a:t>Dare to be like Barnabas and boldly teach and encourage others!</a:t>
            </a:r>
            <a:endParaRPr kumimoji="0" lang="en-US" sz="2400" b="1" i="0" u="none" strike="noStrike" kern="1200" cap="none" spc="0" normalizeH="0" baseline="0" noProof="0" dirty="0">
              <a:ln>
                <a:noFill/>
              </a:ln>
              <a:solidFill>
                <a:prstClr val="white">
                  <a:lumMod val="85000"/>
                </a:prstClr>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40390685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Dare To Be Like Barnabas!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Barnabas, the Faithful Example</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200400" y="-2"/>
            <a:ext cx="594360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800100" lvl="0" indent="-519113"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Generosity – Acts 4:36-37</a:t>
            </a:r>
            <a:endParaRPr kumimoji="0" lang="en-US" altLang="en-US" sz="2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00100" lvl="0" indent="-519113"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Trusting – Acts 9:26-28</a:t>
            </a:r>
            <a:endParaRPr kumimoji="0" lang="en-US" altLang="en-US" sz="2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00100" lvl="0" indent="-519113"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Humble – Acts 14:8-15</a:t>
            </a:r>
          </a:p>
          <a:p>
            <a:pPr marL="800100" lvl="0" indent="-519113"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Was a teacher and preacher – Acts 11:22-24; 15:39</a:t>
            </a:r>
          </a:p>
          <a:p>
            <a:pPr marL="800100" lvl="1" indent="-519113"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Was an encourager – Acts 4:36; 11:23 </a:t>
            </a:r>
            <a:endParaRPr kumimoji="0" lang="en-US" altLang="en-US"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43C60393-2ED2-4178-981A-B2223125D9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200" y="2010403"/>
            <a:ext cx="3352800" cy="4614810"/>
          </a:xfrm>
          <a:prstGeom prst="rect">
            <a:avLst/>
          </a:prstGeom>
        </p:spPr>
      </p:pic>
    </p:spTree>
    <p:extLst>
      <p:ext uri="{BB962C8B-B14F-4D97-AF65-F5344CB8AC3E}">
        <p14:creationId xmlns:p14="http://schemas.microsoft.com/office/powerpoint/2010/main" val="39723776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Effect transition="in" filter="wipe(left)">
                                      <p:cBhvr>
                                        <p:cTn id="31"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397943"/>
            <a:ext cx="9143980" cy="6067299"/>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198673" y="545542"/>
            <a:ext cx="5138391" cy="845442"/>
          </a:xfrm>
        </p:spPr>
        <p:txBody>
          <a:bodyPr vert="horz" lIns="91440" tIns="45720" rIns="91440" bIns="45720" rtlCol="0" anchor="ctr">
            <a:normAutofit/>
          </a:bodyPr>
          <a:lstStyle/>
          <a:p>
            <a:pPr algn="ctr">
              <a:defRPr/>
            </a:pPr>
            <a:r>
              <a:rPr lang="en-US" sz="4800" b="1" u="sng" dirty="0">
                <a:solidFill>
                  <a:schemeClr val="bg1"/>
                </a:solidFill>
              </a:rPr>
              <a:t>Application!</a:t>
            </a:r>
          </a:p>
        </p:txBody>
      </p:sp>
      <p:sp>
        <p:nvSpPr>
          <p:cNvPr id="8" name="Footer Placeholder 3">
            <a:extLst>
              <a:ext uri="{FF2B5EF4-FFF2-40B4-BE49-F238E27FC236}">
                <a16:creationId xmlns:a16="http://schemas.microsoft.com/office/drawing/2014/main" id="{6F490FBA-30F9-4DCE-821E-D65DD4930E85}"/>
              </a:ext>
            </a:extLst>
          </p:cNvPr>
          <p:cNvSpPr txBox="1">
            <a:spLocks/>
          </p:cNvSpPr>
          <p:nvPr/>
        </p:nvSpPr>
        <p:spPr>
          <a:xfrm>
            <a:off x="20" y="6344773"/>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Dare To Be Like Barnabas!</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1" y="-19814"/>
            <a:ext cx="8839200" cy="4125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Barnabas, the Faithful Example</a:t>
            </a:r>
          </a:p>
        </p:txBody>
      </p:sp>
      <p:sp>
        <p:nvSpPr>
          <p:cNvPr id="10" name="Rectangle 2">
            <a:extLst>
              <a:ext uri="{FF2B5EF4-FFF2-40B4-BE49-F238E27FC236}">
                <a16:creationId xmlns:a16="http://schemas.microsoft.com/office/drawing/2014/main" id="{1A4E6DA9-C4A0-400C-9668-DE7B81026B38}"/>
              </a:ext>
            </a:extLst>
          </p:cNvPr>
          <p:cNvSpPr txBox="1">
            <a:spLocks noChangeArrowheads="1"/>
          </p:cNvSpPr>
          <p:nvPr/>
        </p:nvSpPr>
        <p:spPr>
          <a:xfrm rot="21420000">
            <a:off x="107953" y="1368226"/>
            <a:ext cx="5831982" cy="48854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342900" lvl="0" indent="-342900" fontAlgn="auto">
              <a:spcAft>
                <a:spcPts val="0"/>
              </a:spcAft>
              <a:buClr>
                <a:srgbClr val="6DA5D4"/>
              </a:buClr>
              <a:buSzPct val="160000"/>
              <a:buFont typeface="Arial" panose="020B0604020202020204" pitchFamily="34" charset="0"/>
              <a:buChar char="•"/>
              <a:defRPr/>
            </a:pPr>
            <a:r>
              <a:rPr lang="en-US" sz="2400" dirty="0">
                <a:solidFill>
                  <a:srgbClr val="FFFF00"/>
                </a:solidFill>
              </a:rPr>
              <a:t>You can influence others by your faithful example!</a:t>
            </a:r>
          </a:p>
          <a:p>
            <a:pPr marL="342900" lvl="0" indent="-342900" fontAlgn="auto">
              <a:spcAft>
                <a:spcPts val="0"/>
              </a:spcAft>
              <a:buClr>
                <a:srgbClr val="6DA5D4"/>
              </a:buClr>
              <a:buSzPct val="160000"/>
              <a:buFont typeface="Arial" panose="020B0604020202020204" pitchFamily="34" charset="0"/>
              <a:buChar char="•"/>
              <a:defRPr/>
            </a:pPr>
            <a:endParaRPr lang="en-US" sz="2400" dirty="0">
              <a:solidFill>
                <a:srgbClr val="FFFF00"/>
              </a:solidFill>
            </a:endParaRPr>
          </a:p>
          <a:p>
            <a:pPr marL="342900" lvl="0" indent="-342900" fontAlgn="auto">
              <a:spcAft>
                <a:spcPts val="0"/>
              </a:spcAft>
              <a:buClr>
                <a:srgbClr val="6DA5D4"/>
              </a:buClr>
              <a:buSzPct val="160000"/>
              <a:buFont typeface="Arial" panose="020B0604020202020204" pitchFamily="34" charset="0"/>
              <a:buChar char="•"/>
              <a:defRPr/>
            </a:pPr>
            <a:r>
              <a:rPr lang="en-US" sz="2400" dirty="0">
                <a:solidFill>
                  <a:srgbClr val="FFFF00"/>
                </a:solidFill>
              </a:rPr>
              <a:t>Romans 12:4-8: Whatever skill or ability for the Lord you have, use it to the best of your ability and make use of opportunities!</a:t>
            </a:r>
          </a:p>
          <a:p>
            <a:pPr lvl="0" fontAlgn="auto">
              <a:spcAft>
                <a:spcPts val="0"/>
              </a:spcAft>
              <a:buClr>
                <a:srgbClr val="6DA5D4"/>
              </a:buClr>
              <a:buSzPct val="160000"/>
              <a:defRPr/>
            </a:pPr>
            <a:endParaRPr lang="en-US" sz="2400" dirty="0">
              <a:solidFill>
                <a:srgbClr val="FFFF00"/>
              </a:solidFill>
            </a:endParaRPr>
          </a:p>
          <a:p>
            <a:pPr marL="342900" lvl="0" indent="-342900" fontAlgn="auto">
              <a:spcAft>
                <a:spcPts val="0"/>
              </a:spcAft>
              <a:buClr>
                <a:srgbClr val="6DA5D4"/>
              </a:buClr>
              <a:buSzPct val="160000"/>
              <a:buFont typeface="Arial" panose="020B0604020202020204" pitchFamily="34" charset="0"/>
              <a:buChar char="•"/>
              <a:defRPr/>
            </a:pPr>
            <a:r>
              <a:rPr lang="en-US" sz="2400" dirty="0">
                <a:solidFill>
                  <a:srgbClr val="FFFF00"/>
                </a:solidFill>
              </a:rPr>
              <a:t>You can serve, teach, encourage, be generous, be diligent and cheerfully show mercy! </a:t>
            </a:r>
            <a:r>
              <a:rPr lang="en-US" sz="2400" i="1" dirty="0">
                <a:solidFill>
                  <a:srgbClr val="FFFF00"/>
                </a:solidFill>
              </a:rPr>
              <a:t>In all of this you can teach and encourage others by your example!</a:t>
            </a:r>
            <a:endParaRPr kumimoji="0" lang="en-US" sz="2400" b="1" i="1" u="none" strike="noStrike" kern="1200" cap="all" spc="0" normalizeH="0" baseline="0" noProof="0" dirty="0">
              <a:ln>
                <a:noFill/>
              </a:ln>
              <a:solidFill>
                <a:srgbClr val="FFFF00"/>
              </a:solidFill>
              <a:effectLst/>
              <a:uLnTx/>
              <a:uFillTx/>
              <a:latin typeface="Arial"/>
            </a:endParaRPr>
          </a:p>
        </p:txBody>
      </p:sp>
      <p:sp>
        <p:nvSpPr>
          <p:cNvPr id="11" name="Text Box 7">
            <a:extLst>
              <a:ext uri="{FF2B5EF4-FFF2-40B4-BE49-F238E27FC236}">
                <a16:creationId xmlns:a16="http://schemas.microsoft.com/office/drawing/2014/main" id="{BD3331F6-591F-4268-8635-29D5671C838C}"/>
              </a:ext>
            </a:extLst>
          </p:cNvPr>
          <p:cNvSpPr txBox="1">
            <a:spLocks noChangeArrowheads="1"/>
          </p:cNvSpPr>
          <p:nvPr/>
        </p:nvSpPr>
        <p:spPr bwMode="auto">
          <a:xfrm>
            <a:off x="6061702" y="3352800"/>
            <a:ext cx="3072462" cy="267765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defRPr/>
            </a:pPr>
            <a:r>
              <a:rPr lang="en-US" dirty="0">
                <a:solidFill>
                  <a:prstClr val="white">
                    <a:lumMod val="85000"/>
                  </a:prstClr>
                </a:solidFill>
                <a:latin typeface="Tahoma" pitchFamily="34" charset="0"/>
                <a:cs typeface="Times New Roman" pitchFamily="18" charset="0"/>
              </a:rPr>
              <a:t>Dare to be like Barnabas in being an example of a faithful servant of God in using your gifts to the best of your ability!</a:t>
            </a:r>
            <a:endParaRPr kumimoji="0" lang="en-US" sz="2400" b="1" i="0" u="none" strike="noStrike" kern="1200" cap="none" spc="0" normalizeH="0" baseline="0" noProof="0" dirty="0">
              <a:ln>
                <a:noFill/>
              </a:ln>
              <a:solidFill>
                <a:prstClr val="white">
                  <a:lumMod val="85000"/>
                </a:prstClr>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6262176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Dare To Be Like Barnabas!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600" b="1" dirty="0">
                <a:solidFill>
                  <a:srgbClr val="FFFF00"/>
                </a:solidFill>
                <a:latin typeface="Arial" panose="020B0604020202020204" pitchFamily="34" charset="0"/>
                <a:cs typeface="Arial" panose="020B0604020202020204" pitchFamily="34" charset="0"/>
              </a:rPr>
              <a:t>Conclusion</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0"/>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Let’s not overlook or forget about Barnabas, and the work he did for God and for Paul:</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18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He used his abilities to build up and strengthen saints and Paul.</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18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He stands for all time described as a “good man” by the Holy Spirit!</a:t>
            </a:r>
            <a:endParaRPr kumimoji="0" lang="en-US" altLang="en-US" sz="1800" b="0"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965401"/>
            <a:ext cx="3484307" cy="2663998"/>
          </a:xfrm>
          <a:prstGeom prst="rect">
            <a:avLst/>
          </a:prstGeom>
        </p:spPr>
      </p:pic>
    </p:spTree>
    <p:extLst>
      <p:ext uri="{BB962C8B-B14F-4D97-AF65-F5344CB8AC3E}">
        <p14:creationId xmlns:p14="http://schemas.microsoft.com/office/powerpoint/2010/main" val="20131412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wipe(left)">
                                      <p:cBhvr>
                                        <p:cTn id="16"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Dare To Be Like Barnabas!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600" b="1" dirty="0">
                <a:solidFill>
                  <a:srgbClr val="FFFF00"/>
                </a:solidFill>
                <a:latin typeface="Arial" panose="020B0604020202020204" pitchFamily="34" charset="0"/>
                <a:cs typeface="Arial" panose="020B0604020202020204" pitchFamily="34" charset="0"/>
              </a:rPr>
              <a:t>Conclusion</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0"/>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Barnabas fills the early part of the book of Acts and it was the apostles who changed his name to “Son of Encouragement!”</a:t>
            </a: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18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His role was one of teacher and preacher but he was known for his encouragement: </a:t>
            </a:r>
          </a:p>
          <a:p>
            <a:pPr lvl="2" fontAlgn="auto">
              <a:lnSpc>
                <a:spcPct val="120000"/>
              </a:lnSpc>
              <a:spcBef>
                <a:spcPct val="0"/>
              </a:spcBef>
              <a:spcAft>
                <a:spcPts val="600"/>
              </a:spcAft>
              <a:buClr>
                <a:srgbClr val="006600"/>
              </a:buClr>
              <a:buSzPct val="160000"/>
              <a:buFont typeface="Wingdings" panose="05000000000000000000" pitchFamily="2" charset="2"/>
              <a:buChar char="q"/>
              <a:defRPr/>
            </a:pPr>
            <a:r>
              <a:rPr lang="en-US" altLang="en-US" sz="1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To the first Jewish converts</a:t>
            </a:r>
          </a:p>
          <a:p>
            <a:pPr lvl="2" fontAlgn="auto">
              <a:lnSpc>
                <a:spcPct val="120000"/>
              </a:lnSpc>
              <a:spcBef>
                <a:spcPct val="0"/>
              </a:spcBef>
              <a:spcAft>
                <a:spcPts val="600"/>
              </a:spcAft>
              <a:buClr>
                <a:srgbClr val="006600"/>
              </a:buClr>
              <a:buSzPct val="160000"/>
              <a:buFont typeface="Wingdings" panose="05000000000000000000" pitchFamily="2" charset="2"/>
              <a:buChar char="q"/>
              <a:defRPr/>
            </a:pPr>
            <a:r>
              <a:rPr lang="en-US" altLang="en-US" sz="1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To the early Gentile converts</a:t>
            </a:r>
          </a:p>
          <a:p>
            <a:pPr lvl="2" fontAlgn="auto">
              <a:lnSpc>
                <a:spcPct val="120000"/>
              </a:lnSpc>
              <a:spcBef>
                <a:spcPct val="0"/>
              </a:spcBef>
              <a:spcAft>
                <a:spcPts val="600"/>
              </a:spcAft>
              <a:buClr>
                <a:srgbClr val="006600"/>
              </a:buClr>
              <a:buSzPct val="160000"/>
              <a:buFont typeface="Wingdings" panose="05000000000000000000" pitchFamily="2" charset="2"/>
              <a:buChar char="q"/>
              <a:defRPr/>
            </a:pPr>
            <a:r>
              <a:rPr lang="en-US" altLang="en-US" sz="1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To the apostle Paul, with whom he was friends with, and closely worked!</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18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He serves as a role model for all Christians, and he must have been a joy to have around!</a:t>
            </a:r>
            <a:endParaRPr kumimoji="0" lang="en-US" altLang="en-US" sz="1800" b="0"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4313630"/>
            <a:ext cx="3490079" cy="2315769"/>
          </a:xfrm>
          <a:prstGeom prst="rect">
            <a:avLst/>
          </a:prstGeom>
        </p:spPr>
      </p:pic>
    </p:spTree>
    <p:extLst>
      <p:ext uri="{BB962C8B-B14F-4D97-AF65-F5344CB8AC3E}">
        <p14:creationId xmlns:p14="http://schemas.microsoft.com/office/powerpoint/2010/main" val="3946478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wipe(left)">
                                      <p:cBhvr>
                                        <p:cTn id="16" dur="500"/>
                                        <p:tgtEl>
                                          <p:spTgt spid="13">
                                            <p:txEl>
                                              <p:pRg st="2" end="2"/>
                                            </p:txEl>
                                          </p:spTgt>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wipe(left)">
                                      <p:cBhvr>
                                        <p:cTn id="20" dur="500"/>
                                        <p:tgtEl>
                                          <p:spTgt spid="13">
                                            <p:txEl>
                                              <p:pRg st="3" end="3"/>
                                            </p:txEl>
                                          </p:spTgt>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wipe(left)">
                                      <p:cBhvr>
                                        <p:cTn id="24" dur="500"/>
                                        <p:tgtEl>
                                          <p:spTgt spid="1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xEl>
                                              <p:pRg st="5" end="5"/>
                                            </p:txEl>
                                          </p:spTgt>
                                        </p:tgtEl>
                                        <p:attrNameLst>
                                          <p:attrName>style.visibility</p:attrName>
                                        </p:attrNameLst>
                                      </p:cBhvr>
                                      <p:to>
                                        <p:strVal val="visible"/>
                                      </p:to>
                                    </p:set>
                                    <p:animEffect transition="in" filter="wipe(left)">
                                      <p:cBhvr>
                                        <p:cTn id="29"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14748" y="6541064"/>
            <a:ext cx="1907458" cy="30956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1" u="none" strike="noStrike" kern="1200" cap="none" spc="0" normalizeH="0" baseline="0" noProof="0">
                <a:ln>
                  <a:noFill/>
                </a:ln>
                <a:solidFill>
                  <a:srgbClr val="FFFFFF">
                    <a:alpha val="65000"/>
                  </a:srgbClr>
                </a:solidFill>
                <a:effectLst/>
                <a:uLnTx/>
                <a:uFillTx/>
                <a:latin typeface="Arial" charset="0"/>
                <a:ea typeface="+mn-ea"/>
                <a:cs typeface="Arial" charset="0"/>
              </a:rPr>
              <a:t>Dare To Be Like Barnabas!</a:t>
            </a:r>
            <a:endParaRPr kumimoji="0" lang="en-US" sz="1000" b="1" i="1" u="none" strike="noStrike" kern="1200" cap="none" spc="0" normalizeH="0" baseline="0" noProof="0" dirty="0">
              <a:ln>
                <a:noFill/>
              </a:ln>
              <a:solidFill>
                <a:srgbClr val="FFFFFF">
                  <a:alpha val="65000"/>
                </a:srgbClr>
              </a:solidFill>
              <a:effectLst/>
              <a:uLnTx/>
              <a:uFillTx/>
              <a:latin typeface="Arial" charset="0"/>
              <a:ea typeface="+mn-ea"/>
              <a:cs typeface="Arial" charset="0"/>
            </a:endParaRPr>
          </a:p>
        </p:txBody>
      </p:sp>
      <p:sp>
        <p:nvSpPr>
          <p:cNvPr id="157698" name="Rectangle 1026"/>
          <p:cNvSpPr>
            <a:spLocks noGrp="1" noChangeArrowheads="1"/>
          </p:cNvSpPr>
          <p:nvPr>
            <p:ph type="title"/>
          </p:nvPr>
        </p:nvSpPr>
        <p:spPr>
          <a:xfrm>
            <a:off x="14748" y="-7118"/>
            <a:ext cx="9144000" cy="652462"/>
          </a:xfrm>
        </p:spPr>
        <p:txBody>
          <a:bodyPr>
            <a:noAutofit/>
          </a:bodyPr>
          <a:lstStyle/>
          <a:p>
            <a:pPr marL="0" indent="0" eaLnBrk="1" fontAlgn="auto" hangingPunct="1">
              <a:spcAft>
                <a:spcPts val="0"/>
              </a:spcAft>
              <a:buClr>
                <a:schemeClr val="accent6">
                  <a:lumMod val="75000"/>
                </a:schemeClr>
              </a:buClr>
              <a:buNone/>
              <a:defRPr/>
            </a:pPr>
            <a:r>
              <a:rPr lang="en-US" b="1" u="sng" dirty="0">
                <a:solidFill>
                  <a:srgbClr val="66FFFF"/>
                </a:solidFill>
                <a:latin typeface="Arial" pitchFamily="34" charset="0"/>
                <a:cs typeface="Arial" pitchFamily="34" charset="0"/>
              </a:rPr>
              <a:t>Conclusion</a:t>
            </a:r>
          </a:p>
        </p:txBody>
      </p:sp>
      <p:sp>
        <p:nvSpPr>
          <p:cNvPr id="6" name="Text Box 6"/>
          <p:cNvSpPr txBox="1">
            <a:spLocks noChangeArrowheads="1"/>
          </p:cNvSpPr>
          <p:nvPr/>
        </p:nvSpPr>
        <p:spPr bwMode="auto">
          <a:xfrm>
            <a:off x="-8603" y="950062"/>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ctr" eaLnBrk="1" hangingPunct="1">
              <a:defRPr/>
            </a:pPr>
            <a:r>
              <a:rPr lang="en-US" sz="3600" dirty="0">
                <a:solidFill>
                  <a:srgbClr val="FFFF00"/>
                </a:solidFill>
                <a:latin typeface="Tahoma" pitchFamily="34" charset="0"/>
                <a:cs typeface="Times New Roman" pitchFamily="18" charset="0"/>
              </a:rPr>
              <a:t>Do you use the talents God gave you to the best of your ability?</a:t>
            </a:r>
            <a:r>
              <a:rPr kumimoji="0" lang="en-US" sz="32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 </a:t>
            </a:r>
            <a:endParaRPr kumimoji="0" lang="en-US" sz="36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9" name="Text Box 3"/>
          <p:cNvSpPr txBox="1">
            <a:spLocks noChangeArrowheads="1"/>
          </p:cNvSpPr>
          <p:nvPr/>
        </p:nvSpPr>
        <p:spPr bwMode="auto">
          <a:xfrm>
            <a:off x="-8603" y="2753929"/>
            <a:ext cx="9161206" cy="830997"/>
          </a:xfrm>
          <a:prstGeom prst="rect">
            <a:avLst/>
          </a:prstGeom>
          <a:solidFill>
            <a:srgbClr val="FFCCFF"/>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lvl="0" indent="0" algn="ctr">
              <a:defRPr/>
            </a:pPr>
            <a:r>
              <a:rPr lang="en-US" dirty="0">
                <a:solidFill>
                  <a:srgbClr val="FF0000"/>
                </a:solidFill>
              </a:rPr>
              <a:t>Be faithful, humble, generous, able to teach, and encourage others!</a:t>
            </a:r>
            <a:endParaRPr kumimoji="0" lang="en-US" sz="2400" b="1" i="1" u="none" strike="noStrike" kern="1200" cap="none" spc="0" normalizeH="0" baseline="0" noProof="0" dirty="0">
              <a:ln>
                <a:noFill/>
              </a:ln>
              <a:solidFill>
                <a:srgbClr val="FF0000"/>
              </a:solidFill>
              <a:effectLst/>
              <a:uLnTx/>
              <a:uFillTx/>
              <a:latin typeface="Tahoma" pitchFamily="34" charset="0"/>
              <a:ea typeface="+mn-ea"/>
              <a:cs typeface="+mn-cs"/>
            </a:endParaRPr>
          </a:p>
        </p:txBody>
      </p:sp>
      <p:sp>
        <p:nvSpPr>
          <p:cNvPr id="8" name="Text Box 7"/>
          <p:cNvSpPr txBox="1">
            <a:spLocks noChangeArrowheads="1"/>
          </p:cNvSpPr>
          <p:nvPr/>
        </p:nvSpPr>
        <p:spPr bwMode="auto">
          <a:xfrm>
            <a:off x="14748" y="4594442"/>
            <a:ext cx="5471652" cy="1569660"/>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defRPr/>
            </a:pPr>
            <a:r>
              <a:rPr lang="en-US" sz="3200" dirty="0">
                <a:solidFill>
                  <a:srgbClr val="E0DACC"/>
                </a:solidFill>
                <a:latin typeface="Tahoma" pitchFamily="34" charset="0"/>
                <a:cs typeface="Times New Roman" pitchFamily="18" charset="0"/>
              </a:rPr>
              <a:t>Dare to be like Barnabas and encourage others to remain true to Christ!</a:t>
            </a:r>
            <a:endParaRPr kumimoji="0" lang="en-US" sz="3600" b="1" i="0" u="none" strike="noStrike" kern="1200" cap="none" spc="0" normalizeH="0" baseline="0" noProof="0" dirty="0">
              <a:ln>
                <a:noFill/>
              </a:ln>
              <a:solidFill>
                <a:srgbClr val="E0DACC"/>
              </a:solidFill>
              <a:effectLst/>
              <a:uLnTx/>
              <a:uFillTx/>
              <a:latin typeface="Tahoma" pitchFamily="34" charset="0"/>
              <a:ea typeface="+mn-ea"/>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5572898" y="4188905"/>
            <a:ext cx="3571102" cy="2380734"/>
          </a:xfrm>
          <a:prstGeom prst="rect">
            <a:avLst/>
          </a:prstGeom>
        </p:spPr>
      </p:pic>
    </p:spTree>
    <p:extLst>
      <p:ext uri="{BB962C8B-B14F-4D97-AF65-F5344CB8AC3E}">
        <p14:creationId xmlns:p14="http://schemas.microsoft.com/office/powerpoint/2010/main" val="5197275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a:t>
            </a:r>
            <a:r>
              <a:rPr kumimoji="0" lang="en-US" sz="4000" b="1" i="0" u="sng"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Erring Saint:</a:t>
            </a:r>
            <a:r>
              <a:rPr kumimoji="0" lang="en-US" sz="4000" b="1" i="0" u="none"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endPar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54783955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7CE7ED-6CFD-4395-A91A-67F49D13692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152" y="9053"/>
            <a:ext cx="9143980" cy="6480795"/>
          </a:xfrm>
          <a:prstGeom prst="rect">
            <a:avLst/>
          </a:prstGeom>
        </p:spPr>
      </p:pic>
      <p:sp>
        <p:nvSpPr>
          <p:cNvPr id="164866" name="Rectangle 2"/>
          <p:cNvSpPr>
            <a:spLocks noGrp="1" noChangeArrowheads="1"/>
          </p:cNvSpPr>
          <p:nvPr>
            <p:ph type="title"/>
          </p:nvPr>
        </p:nvSpPr>
        <p:spPr>
          <a:xfrm>
            <a:off x="0" y="9053"/>
            <a:ext cx="9168284" cy="838200"/>
          </a:xfr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p>
            <a:pPr>
              <a:defRPr/>
            </a:pPr>
            <a:r>
              <a:rPr lang="en-US" sz="4400" u="sng" dirty="0"/>
              <a:t>intro</a:t>
            </a:r>
          </a:p>
        </p:txBody>
      </p:sp>
      <p:sp>
        <p:nvSpPr>
          <p:cNvPr id="5" name="Footer Placeholder 4"/>
          <p:cNvSpPr>
            <a:spLocks noGrp="1"/>
          </p:cNvSpPr>
          <p:nvPr>
            <p:ph type="ftr" sz="quarter" idx="11"/>
          </p:nvPr>
        </p:nvSpPr>
        <p:spPr>
          <a:xfrm>
            <a:off x="0" y="6648704"/>
            <a:ext cx="5004649" cy="209296"/>
          </a:xfrm>
        </p:spPr>
        <p:txBody>
          <a:bodyPr vert="horz" lIns="91440" tIns="45720" rIns="91440" bIns="45720" rtlCol="0">
            <a:normAutofit fontScale="92500" lnSpcReduction="20000"/>
          </a:bodyPr>
          <a:lstStyle/>
          <a:p>
            <a:pPr marL="0" marR="0" lvl="0" indent="0" algn="l" defTabSz="9144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dirty="0">
                <a:ln>
                  <a:noFill/>
                </a:ln>
                <a:solidFill>
                  <a:prstClr val="white">
                    <a:tint val="75000"/>
                  </a:prstClr>
                </a:solidFill>
                <a:effectLst/>
                <a:uLnTx/>
                <a:uFillTx/>
                <a:latin typeface="Rockwell" panose="02060603020205020403"/>
                <a:ea typeface="+mn-ea"/>
                <a:cs typeface="Times New Roman" pitchFamily="18" charset="0"/>
              </a:rPr>
              <a:t>Dare To Be Like Barnabas!</a:t>
            </a:r>
          </a:p>
        </p:txBody>
      </p:sp>
      <p:graphicFrame>
        <p:nvGraphicFramePr>
          <p:cNvPr id="164870" name="Text Box 3">
            <a:extLst>
              <a:ext uri="{FF2B5EF4-FFF2-40B4-BE49-F238E27FC236}">
                <a16:creationId xmlns:a16="http://schemas.microsoft.com/office/drawing/2014/main" id="{9189B442-F7E3-4E0F-96F6-7EE88C1C9B95}"/>
              </a:ext>
            </a:extLst>
          </p:cNvPr>
          <p:cNvGraphicFramePr/>
          <p:nvPr>
            <p:extLst>
              <p:ext uri="{D42A27DB-BD31-4B8C-83A1-F6EECF244321}">
                <p14:modId xmlns:p14="http://schemas.microsoft.com/office/powerpoint/2010/main" val="3786614759"/>
              </p:ext>
            </p:extLst>
          </p:nvPr>
        </p:nvGraphicFramePr>
        <p:xfrm>
          <a:off x="108019" y="455522"/>
          <a:ext cx="8915400" cy="4816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 Box 3">
            <a:extLst>
              <a:ext uri="{FF2B5EF4-FFF2-40B4-BE49-F238E27FC236}">
                <a16:creationId xmlns:a16="http://schemas.microsoft.com/office/drawing/2014/main" id="{39C4A17D-A115-4C59-9F0A-5874E21AC4C7}"/>
              </a:ext>
            </a:extLst>
          </p:cNvPr>
          <p:cNvSpPr txBox="1">
            <a:spLocks noChangeArrowheads="1"/>
          </p:cNvSpPr>
          <p:nvPr/>
        </p:nvSpPr>
        <p:spPr bwMode="auto">
          <a:xfrm>
            <a:off x="2422490" y="1093382"/>
            <a:ext cx="1981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a:buClr>
                <a:srgbClr val="6BA9DA"/>
              </a:buClr>
              <a:buSzPct val="115000"/>
              <a:defRPr/>
            </a:pPr>
            <a:r>
              <a:rPr lang="en-US" sz="2400" dirty="0">
                <a:solidFill>
                  <a:prstClr val="white"/>
                </a:solidFill>
              </a:rPr>
              <a:t>Christians are to encourage one another</a:t>
            </a: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8" name="Text Box 3">
            <a:extLst>
              <a:ext uri="{FF2B5EF4-FFF2-40B4-BE49-F238E27FC236}">
                <a16:creationId xmlns:a16="http://schemas.microsoft.com/office/drawing/2014/main" id="{9AFAB08D-88A6-4820-A31A-1B5A0B68882D}"/>
              </a:ext>
            </a:extLst>
          </p:cNvPr>
          <p:cNvSpPr txBox="1">
            <a:spLocks noChangeArrowheads="1"/>
          </p:cNvSpPr>
          <p:nvPr/>
        </p:nvSpPr>
        <p:spPr bwMode="auto">
          <a:xfrm>
            <a:off x="7033656" y="1437936"/>
            <a:ext cx="18247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
                <a:srgbClr val="6BA9DA"/>
              </a:buClr>
              <a:buSzPct val="115000"/>
              <a:buFontTx/>
              <a:buNone/>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I Thess. 5:14</a:t>
            </a:r>
          </a:p>
        </p:txBody>
      </p:sp>
      <p:sp>
        <p:nvSpPr>
          <p:cNvPr id="9" name="Text Box 3">
            <a:extLst>
              <a:ext uri="{FF2B5EF4-FFF2-40B4-BE49-F238E27FC236}">
                <a16:creationId xmlns:a16="http://schemas.microsoft.com/office/drawing/2014/main" id="{BE26348A-6689-44FC-B553-A270887561E3}"/>
              </a:ext>
            </a:extLst>
          </p:cNvPr>
          <p:cNvSpPr txBox="1">
            <a:spLocks noChangeArrowheads="1"/>
          </p:cNvSpPr>
          <p:nvPr/>
        </p:nvSpPr>
        <p:spPr bwMode="auto">
          <a:xfrm>
            <a:off x="4648201" y="1415748"/>
            <a:ext cx="21372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a:buClr>
                <a:srgbClr val="6BA9DA"/>
              </a:buClr>
              <a:buSzPct val="115000"/>
              <a:defRPr/>
            </a:pPr>
            <a:r>
              <a:rPr lang="en-US" sz="2400" dirty="0">
                <a:solidFill>
                  <a:prstClr val="white"/>
                </a:solidFill>
              </a:rPr>
              <a:t>I Thess. 5:11</a:t>
            </a: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10" name="Text Box 3">
            <a:extLst>
              <a:ext uri="{FF2B5EF4-FFF2-40B4-BE49-F238E27FC236}">
                <a16:creationId xmlns:a16="http://schemas.microsoft.com/office/drawing/2014/main" id="{7D0BD1C7-1308-44E0-B9C9-4E423CE76C74}"/>
              </a:ext>
            </a:extLst>
          </p:cNvPr>
          <p:cNvSpPr txBox="1">
            <a:spLocks noChangeArrowheads="1"/>
          </p:cNvSpPr>
          <p:nvPr/>
        </p:nvSpPr>
        <p:spPr bwMode="auto">
          <a:xfrm>
            <a:off x="71174" y="3921353"/>
            <a:ext cx="24626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
                <a:srgbClr val="6BA9DA"/>
              </a:buClr>
              <a:buSzPct val="115000"/>
              <a:buFontTx/>
              <a:buNone/>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Heb. 3:13</a:t>
            </a:r>
          </a:p>
        </p:txBody>
      </p:sp>
      <p:sp>
        <p:nvSpPr>
          <p:cNvPr id="11" name="Text Box 3">
            <a:extLst>
              <a:ext uri="{FF2B5EF4-FFF2-40B4-BE49-F238E27FC236}">
                <a16:creationId xmlns:a16="http://schemas.microsoft.com/office/drawing/2014/main" id="{2F19E2FA-4781-46FE-8113-B9C204EA847C}"/>
              </a:ext>
            </a:extLst>
          </p:cNvPr>
          <p:cNvSpPr txBox="1">
            <a:spLocks noChangeArrowheads="1"/>
          </p:cNvSpPr>
          <p:nvPr/>
        </p:nvSpPr>
        <p:spPr bwMode="auto">
          <a:xfrm>
            <a:off x="2853700" y="3312839"/>
            <a:ext cx="27227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a:buClr>
                <a:srgbClr val="6BA9DA"/>
              </a:buClr>
              <a:buSzPct val="115000"/>
              <a:defRPr/>
            </a:pPr>
            <a:r>
              <a:rPr lang="en-US" dirty="0">
                <a:solidFill>
                  <a:prstClr val="white"/>
                </a:solidFill>
              </a:rPr>
              <a:t>Barnabas was a Christian, an encourager, and a gospel preacher of the first century! </a:t>
            </a:r>
            <a:endPar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12" name="Text Box 3">
            <a:extLst>
              <a:ext uri="{FF2B5EF4-FFF2-40B4-BE49-F238E27FC236}">
                <a16:creationId xmlns:a16="http://schemas.microsoft.com/office/drawing/2014/main" id="{A17549DE-FF00-4F91-B6E0-396C2AE756C8}"/>
              </a:ext>
            </a:extLst>
          </p:cNvPr>
          <p:cNvSpPr txBox="1">
            <a:spLocks noChangeArrowheads="1"/>
          </p:cNvSpPr>
          <p:nvPr/>
        </p:nvSpPr>
        <p:spPr bwMode="auto">
          <a:xfrm>
            <a:off x="5896341" y="3189729"/>
            <a:ext cx="3048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
                <a:srgbClr val="6BA9DA"/>
              </a:buClr>
              <a:buSzPct val="115000"/>
              <a:buFont typeface="Wingdings" pitchFamily="2" charset="2"/>
              <a:buNone/>
              <a:tabLst/>
              <a:defRPr/>
            </a:pPr>
            <a:r>
              <a:rPr kumimoji="0" lang="en-US" sz="3600" b="1" i="1"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Dare to be like Barnabas!</a:t>
            </a:r>
          </a:p>
        </p:txBody>
      </p:sp>
      <p:sp>
        <p:nvSpPr>
          <p:cNvPr id="14" name="Text Box 8">
            <a:extLst>
              <a:ext uri="{FF2B5EF4-FFF2-40B4-BE49-F238E27FC236}">
                <a16:creationId xmlns:a16="http://schemas.microsoft.com/office/drawing/2014/main" id="{10BDA6A0-D4ED-4FFD-9B57-76C1288D4BDA}"/>
              </a:ext>
            </a:extLst>
          </p:cNvPr>
          <p:cNvSpPr txBox="1">
            <a:spLocks noChangeArrowheads="1"/>
          </p:cNvSpPr>
          <p:nvPr/>
        </p:nvSpPr>
        <p:spPr bwMode="auto">
          <a:xfrm>
            <a:off x="22" y="5535058"/>
            <a:ext cx="9143978" cy="1077218"/>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Hebrews 3:13</a:t>
            </a:r>
          </a:p>
          <a:p>
            <a:pPr marL="0" lvl="0" indent="0">
              <a:defRPr/>
            </a:pPr>
            <a:r>
              <a:rPr lang="en-US" sz="2000" b="0" dirty="0">
                <a:solidFill>
                  <a:srgbClr val="006600"/>
                </a:solidFill>
                <a:latin typeface="Tahoma" pitchFamily="34" charset="0"/>
              </a:rPr>
              <a:t>But encourage one another day after day, as long as it is still called “Today,” so that none of you will be hardened by the deceitfulness of sin.</a:t>
            </a:r>
            <a:endParaRPr kumimoji="0" lang="en-US" sz="2000" b="0"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499"/>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4"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Dare To Be Like Barnabas!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Barnabas, the Encourager</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2"/>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First introduced in                 </a:t>
            </a:r>
            <a:r>
              <a:rPr lang="en-US" altLang="en-US"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Acts 4:32-37</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4033340"/>
            <a:ext cx="3490080" cy="2570058"/>
          </a:xfrm>
          <a:prstGeom prst="rect">
            <a:avLst/>
          </a:prstGeom>
        </p:spPr>
      </p:pic>
    </p:spTree>
    <p:extLst>
      <p:ext uri="{BB962C8B-B14F-4D97-AF65-F5344CB8AC3E}">
        <p14:creationId xmlns:p14="http://schemas.microsoft.com/office/powerpoint/2010/main" val="26907383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304800"/>
            <a:ext cx="9144000" cy="609600"/>
          </a:xfrm>
        </p:spPr>
        <p:txBody>
          <a:bodyPr/>
          <a:lstStyle/>
          <a:p>
            <a:pPr algn="ctr">
              <a:defRPr/>
            </a:pPr>
            <a:r>
              <a:rPr lang="en-US" u="sng" dirty="0">
                <a:solidFill>
                  <a:schemeClr val="tx1"/>
                </a:solidFill>
                <a:latin typeface="+mn-lt"/>
                <a:cs typeface="Times New Roman" pitchFamily="18" charset="0"/>
              </a:rPr>
              <a:t>Acts 4:32-37</a:t>
            </a:r>
          </a:p>
        </p:txBody>
      </p:sp>
      <p:sp>
        <p:nvSpPr>
          <p:cNvPr id="8195" name="Footer Placeholder 4">
            <a:extLst>
              <a:ext uri="{FF2B5EF4-FFF2-40B4-BE49-F238E27FC236}">
                <a16:creationId xmlns:a16="http://schemas.microsoft.com/office/drawing/2014/main" id="{9CF8BAA6-01E3-4C1F-8348-C079F0114658}"/>
              </a:ext>
            </a:extLst>
          </p:cNvPr>
          <p:cNvSpPr>
            <a:spLocks noGrp="1"/>
          </p:cNvSpPr>
          <p:nvPr>
            <p:ph type="ftr" sz="quarter" idx="10"/>
          </p:nvPr>
        </p:nvSpPr>
        <p:spPr>
          <a:xfrm>
            <a:off x="3505200" y="6595592"/>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rPr>
              <a:t>Dare To Be Like Barnabas!</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523232"/>
            <a:ext cx="9144000" cy="409342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32.  And the congregation of those who believed were of one heart and soul; and not one of them claimed that anything belonging to him was his own, but all things were common property to them.</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33.  And with great power the apostles were giving testimony to the resurrection of the Lord Jesus, and abundant grace was upon them all.</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34.  For there was not a needy person among them, for all who were owners of land or houses would sell them and bring the proceeds of the sales</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35.  and lay them at the apostles' feet, and they would be distributed to each as any had need.</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36.  Now Joseph, a Levite of Cyprian birth, who was also called Barnabas by the apostles (which translated means Son of Encouragement),</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37.  and who owned a tract of land, sold it and brought the money and laid it at the apostles' feet.</a:t>
            </a:r>
          </a:p>
        </p:txBody>
      </p:sp>
      <p:sp>
        <p:nvSpPr>
          <p:cNvPr id="5" name="Rectangle 2">
            <a:extLst>
              <a:ext uri="{FF2B5EF4-FFF2-40B4-BE49-F238E27FC236}">
                <a16:creationId xmlns:a16="http://schemas.microsoft.com/office/drawing/2014/main" id="{E4306C08-BFBC-487E-B51E-44A8908EF4C5}"/>
              </a:ext>
            </a:extLst>
          </p:cNvPr>
          <p:cNvSpPr txBox="1">
            <a:spLocks noChangeArrowheads="1"/>
          </p:cNvSpPr>
          <p:nvPr/>
        </p:nvSpPr>
        <p:spPr bwMode="gray">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a:ln>
                  <a:noFill/>
                </a:ln>
                <a:solidFill>
                  <a:srgbClr val="0000FF"/>
                </a:solidFill>
                <a:effectLst/>
                <a:uLnTx/>
                <a:uFillTx/>
                <a:latin typeface="Times New Roman"/>
                <a:ea typeface="+mj-ea"/>
                <a:cs typeface="Times New Roman" pitchFamily="18" charset="0"/>
              </a:rPr>
              <a:t>Barnabas, the Encourager</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Dare To Be Like Barnabas!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Barnabas, the Encourager</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200400" y="-2"/>
            <a:ext cx="594360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Acts 4:32-37</a:t>
            </a:r>
          </a:p>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One of the earliest Christians:  mentioned shortly after Pentecost</a:t>
            </a: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1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An apparently wealthy man – He sold land and laid the money at the apostles’ feet (Acts 4:36-37) – setting an example</a:t>
            </a:r>
          </a:p>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 Jew and a Levite</a:t>
            </a:r>
          </a:p>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Originally known as </a:t>
            </a:r>
            <a:r>
              <a:rPr lang="en-US" altLang="en-US" sz="1800" cap="all" dirty="0" err="1">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Joses</a:t>
            </a: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(KJV/NKJV) or Joseph (NASB)</a:t>
            </a:r>
            <a:endPar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16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Apostles called him Barnabas, which means “Son of Encouragement”</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16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“Son of Consolation” (KJV)</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16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“Son of Exhortation” (ASV)</a:t>
            </a:r>
            <a:endParaRPr kumimoji="0" lang="en-US" altLang="en-US" sz="16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682625" lvl="1" indent="-401638"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Was from Cyprus (Acts 4:36), an island in the Mediterranean</a:t>
            </a:r>
            <a:endPar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682625" lvl="1" indent="-401638"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Barnabas was bold and well respected (Acts 9:26-28)</a:t>
            </a:r>
            <a:endParaRPr kumimoji="0" lang="en-US" altLang="en-US" sz="18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682625" lvl="1" indent="-401638"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He was a “Good Man” (Acts 11:22-24)</a:t>
            </a:r>
            <a:endPar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43C60393-2ED2-4178-981A-B2223125D9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74" y="4011528"/>
            <a:ext cx="3479932" cy="2613683"/>
          </a:xfrm>
          <a:prstGeom prst="rect">
            <a:avLst/>
          </a:prstGeom>
        </p:spPr>
      </p:pic>
    </p:spTree>
    <p:extLst>
      <p:ext uri="{BB962C8B-B14F-4D97-AF65-F5344CB8AC3E}">
        <p14:creationId xmlns:p14="http://schemas.microsoft.com/office/powerpoint/2010/main" val="42509136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 calcmode="lin" valueType="num">
                                      <p:cBhvr additive="base">
                                        <p:cTn id="23"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anim calcmode="lin" valueType="num">
                                      <p:cBhvr additive="base">
                                        <p:cTn id="29"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13">
                                            <p:txEl>
                                              <p:pRg st="5" end="5"/>
                                            </p:txEl>
                                          </p:spTgt>
                                        </p:tgtEl>
                                        <p:attrNameLst>
                                          <p:attrName>style.visibility</p:attrName>
                                        </p:attrNameLst>
                                      </p:cBhvr>
                                      <p:to>
                                        <p:strVal val="visible"/>
                                      </p:to>
                                    </p:set>
                                    <p:animEffect transition="in" filter="wipe(left)">
                                      <p:cBhvr>
                                        <p:cTn id="34" dur="500"/>
                                        <p:tgtEl>
                                          <p:spTgt spid="13">
                                            <p:txEl>
                                              <p:pRg st="5" end="5"/>
                                            </p:txEl>
                                          </p:spTgt>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13">
                                            <p:txEl>
                                              <p:pRg st="6" end="6"/>
                                            </p:txEl>
                                          </p:spTgt>
                                        </p:tgtEl>
                                        <p:attrNameLst>
                                          <p:attrName>style.visibility</p:attrName>
                                        </p:attrNameLst>
                                      </p:cBhvr>
                                      <p:to>
                                        <p:strVal val="visible"/>
                                      </p:to>
                                    </p:set>
                                    <p:animEffect transition="in" filter="wipe(left)">
                                      <p:cBhvr>
                                        <p:cTn id="38" dur="500"/>
                                        <p:tgtEl>
                                          <p:spTgt spid="13">
                                            <p:txEl>
                                              <p:pRg st="6" end="6"/>
                                            </p:txEl>
                                          </p:spTgt>
                                        </p:tgtEl>
                                      </p:cBhvr>
                                    </p:animEffect>
                                  </p:childTnLst>
                                </p:cTn>
                              </p:par>
                            </p:childTnLst>
                          </p:cTn>
                        </p:par>
                        <p:par>
                          <p:cTn id="39" fill="hold">
                            <p:stCondLst>
                              <p:cond delay="1500"/>
                            </p:stCondLst>
                            <p:childTnLst>
                              <p:par>
                                <p:cTn id="40" presetID="22" presetClass="entr" presetSubtype="8" fill="hold" nodeType="afterEffect">
                                  <p:stCondLst>
                                    <p:cond delay="0"/>
                                  </p:stCondLst>
                                  <p:childTnLst>
                                    <p:set>
                                      <p:cBhvr>
                                        <p:cTn id="41" dur="1" fill="hold">
                                          <p:stCondLst>
                                            <p:cond delay="0"/>
                                          </p:stCondLst>
                                        </p:cTn>
                                        <p:tgtEl>
                                          <p:spTgt spid="13">
                                            <p:txEl>
                                              <p:pRg st="7" end="7"/>
                                            </p:txEl>
                                          </p:spTgt>
                                        </p:tgtEl>
                                        <p:attrNameLst>
                                          <p:attrName>style.visibility</p:attrName>
                                        </p:attrNameLst>
                                      </p:cBhvr>
                                      <p:to>
                                        <p:strVal val="visible"/>
                                      </p:to>
                                    </p:set>
                                    <p:animEffect transition="in" filter="wipe(left)">
                                      <p:cBhvr>
                                        <p:cTn id="42" dur="500"/>
                                        <p:tgtEl>
                                          <p:spTgt spid="1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3">
                                            <p:txEl>
                                              <p:pRg st="8" end="8"/>
                                            </p:txEl>
                                          </p:spTgt>
                                        </p:tgtEl>
                                        <p:attrNameLst>
                                          <p:attrName>style.visibility</p:attrName>
                                        </p:attrNameLst>
                                      </p:cBhvr>
                                      <p:to>
                                        <p:strVal val="visible"/>
                                      </p:to>
                                    </p:set>
                                    <p:animEffect transition="in" filter="wipe(left)">
                                      <p:cBhvr>
                                        <p:cTn id="47" dur="500"/>
                                        <p:tgtEl>
                                          <p:spTgt spid="1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3">
                                            <p:txEl>
                                              <p:pRg st="9" end="9"/>
                                            </p:txEl>
                                          </p:spTgt>
                                        </p:tgtEl>
                                        <p:attrNameLst>
                                          <p:attrName>style.visibility</p:attrName>
                                        </p:attrNameLst>
                                      </p:cBhvr>
                                      <p:to>
                                        <p:strVal val="visible"/>
                                      </p:to>
                                    </p:set>
                                    <p:animEffect transition="in" filter="wipe(left)">
                                      <p:cBhvr>
                                        <p:cTn id="52" dur="500"/>
                                        <p:tgtEl>
                                          <p:spTgt spid="1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3">
                                            <p:txEl>
                                              <p:pRg st="10" end="10"/>
                                            </p:txEl>
                                          </p:spTgt>
                                        </p:tgtEl>
                                        <p:attrNameLst>
                                          <p:attrName>style.visibility</p:attrName>
                                        </p:attrNameLst>
                                      </p:cBhvr>
                                      <p:to>
                                        <p:strVal val="visible"/>
                                      </p:to>
                                    </p:set>
                                    <p:animEffect transition="in" filter="wipe(left)">
                                      <p:cBhvr>
                                        <p:cTn id="57" dur="500"/>
                                        <p:tgtEl>
                                          <p:spTgt spid="1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397943"/>
            <a:ext cx="9143980" cy="6067299"/>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198673" y="545542"/>
            <a:ext cx="5138391" cy="845442"/>
          </a:xfrm>
        </p:spPr>
        <p:txBody>
          <a:bodyPr vert="horz" lIns="91440" tIns="45720" rIns="91440" bIns="45720" rtlCol="0" anchor="ctr">
            <a:normAutofit/>
          </a:bodyPr>
          <a:lstStyle/>
          <a:p>
            <a:pPr algn="ctr">
              <a:defRPr/>
            </a:pPr>
            <a:r>
              <a:rPr lang="en-US" sz="4800" b="1" u="sng" dirty="0">
                <a:solidFill>
                  <a:schemeClr val="bg1"/>
                </a:solidFill>
              </a:rPr>
              <a:t>Application!</a:t>
            </a:r>
          </a:p>
        </p:txBody>
      </p:sp>
      <p:sp>
        <p:nvSpPr>
          <p:cNvPr id="8" name="Footer Placeholder 3">
            <a:extLst>
              <a:ext uri="{FF2B5EF4-FFF2-40B4-BE49-F238E27FC236}">
                <a16:creationId xmlns:a16="http://schemas.microsoft.com/office/drawing/2014/main" id="{6F490FBA-30F9-4DCE-821E-D65DD4930E85}"/>
              </a:ext>
            </a:extLst>
          </p:cNvPr>
          <p:cNvSpPr txBox="1">
            <a:spLocks/>
          </p:cNvSpPr>
          <p:nvPr/>
        </p:nvSpPr>
        <p:spPr>
          <a:xfrm>
            <a:off x="20" y="6344773"/>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Dare To Be Like Barnabas!</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1" y="-19814"/>
            <a:ext cx="8839200" cy="4125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Barnabas, the Encourager</a:t>
            </a:r>
          </a:p>
        </p:txBody>
      </p:sp>
      <p:sp>
        <p:nvSpPr>
          <p:cNvPr id="10" name="Rectangle 2">
            <a:extLst>
              <a:ext uri="{FF2B5EF4-FFF2-40B4-BE49-F238E27FC236}">
                <a16:creationId xmlns:a16="http://schemas.microsoft.com/office/drawing/2014/main" id="{1A4E6DA9-C4A0-400C-9668-DE7B81026B38}"/>
              </a:ext>
            </a:extLst>
          </p:cNvPr>
          <p:cNvSpPr txBox="1">
            <a:spLocks noChangeArrowheads="1"/>
          </p:cNvSpPr>
          <p:nvPr/>
        </p:nvSpPr>
        <p:spPr>
          <a:xfrm rot="21420000">
            <a:off x="103992" y="1368330"/>
            <a:ext cx="5831982" cy="4734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342900" lvl="0" indent="-342900" fontAlgn="auto">
              <a:spcAft>
                <a:spcPts val="0"/>
              </a:spcAft>
              <a:buClr>
                <a:srgbClr val="6DA5D4"/>
              </a:buClr>
              <a:buSzPct val="160000"/>
              <a:buFont typeface="Arial" panose="020B0604020202020204" pitchFamily="34" charset="0"/>
              <a:buChar char="•"/>
              <a:defRPr/>
            </a:pPr>
            <a:r>
              <a:rPr lang="en-US" sz="2400" dirty="0">
                <a:solidFill>
                  <a:srgbClr val="FFFF00"/>
                </a:solidFill>
              </a:rPr>
              <a:t>In good times (right after Pentecost in Acts 4:32-37) or in Bad times (right after the death of Stephen and persecution of the church in Acts 8:1-4 &amp; 11:19-20, 23) we ought to encourage others!</a:t>
            </a:r>
          </a:p>
          <a:p>
            <a:pPr lvl="0" fontAlgn="auto">
              <a:spcAft>
                <a:spcPts val="0"/>
              </a:spcAft>
              <a:buClr>
                <a:srgbClr val="6DA5D4"/>
              </a:buClr>
              <a:buSzPct val="160000"/>
              <a:defRPr/>
            </a:pPr>
            <a:r>
              <a:rPr lang="en-US" sz="2400" dirty="0">
                <a:solidFill>
                  <a:srgbClr val="FFFF00"/>
                </a:solidFill>
              </a:rPr>
              <a:t> </a:t>
            </a:r>
          </a:p>
          <a:p>
            <a:pPr marL="342900" lvl="0" indent="-342900" fontAlgn="auto">
              <a:spcAft>
                <a:spcPts val="0"/>
              </a:spcAft>
              <a:buClr>
                <a:srgbClr val="6DA5D4"/>
              </a:buClr>
              <a:buSzPct val="160000"/>
              <a:buFont typeface="Arial" panose="020B0604020202020204" pitchFamily="34" charset="0"/>
              <a:buChar char="•"/>
              <a:defRPr/>
            </a:pPr>
            <a:r>
              <a:rPr lang="en-US" sz="2400" dirty="0">
                <a:solidFill>
                  <a:srgbClr val="FFFF00"/>
                </a:solidFill>
              </a:rPr>
              <a:t>There will always be the detractors who are ready and willing to discourage -- but YOU be the encourager! (Eph. 4:29; Col. 3:8)</a:t>
            </a:r>
            <a:endParaRPr kumimoji="0" lang="en-US" sz="2400" b="1" i="0" u="none" strike="noStrike" kern="1200" cap="all" spc="0" normalizeH="0" baseline="0" noProof="0" dirty="0">
              <a:ln>
                <a:noFill/>
              </a:ln>
              <a:solidFill>
                <a:srgbClr val="FFFF00"/>
              </a:solidFill>
              <a:effectLst/>
              <a:uLnTx/>
              <a:uFillTx/>
              <a:latin typeface="Arial"/>
              <a:ea typeface="+mj-ea"/>
              <a:cs typeface="+mj-cs"/>
            </a:endParaRPr>
          </a:p>
        </p:txBody>
      </p:sp>
      <p:sp>
        <p:nvSpPr>
          <p:cNvPr id="11" name="Text Box 7">
            <a:extLst>
              <a:ext uri="{FF2B5EF4-FFF2-40B4-BE49-F238E27FC236}">
                <a16:creationId xmlns:a16="http://schemas.microsoft.com/office/drawing/2014/main" id="{BD3331F6-591F-4268-8635-29D5671C838C}"/>
              </a:ext>
            </a:extLst>
          </p:cNvPr>
          <p:cNvSpPr txBox="1">
            <a:spLocks noChangeArrowheads="1"/>
          </p:cNvSpPr>
          <p:nvPr/>
        </p:nvSpPr>
        <p:spPr bwMode="auto">
          <a:xfrm>
            <a:off x="6074910" y="4114800"/>
            <a:ext cx="3072462" cy="193899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defRPr/>
            </a:pPr>
            <a:r>
              <a:rPr lang="en-US" dirty="0">
                <a:solidFill>
                  <a:prstClr val="white">
                    <a:lumMod val="85000"/>
                  </a:prstClr>
                </a:solidFill>
                <a:latin typeface="Tahoma" pitchFamily="34" charset="0"/>
                <a:cs typeface="Times New Roman" pitchFamily="18" charset="0"/>
              </a:rPr>
              <a:t>Dare to be like Barnabas and encourage people through the good times and the bad!</a:t>
            </a:r>
            <a:endParaRPr kumimoji="0" lang="en-US" sz="2400" b="1" i="0" u="none" strike="noStrike" kern="1200" cap="none" spc="0" normalizeH="0" baseline="0" noProof="0" dirty="0">
              <a:ln>
                <a:noFill/>
              </a:ln>
              <a:solidFill>
                <a:prstClr val="white">
                  <a:lumMod val="85000"/>
                </a:prstClr>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6984719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Dare To Be Like Barnabas!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Barnabas, the Bold Teacher</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2"/>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When a congregation was established in Antioch among the Gentiles, Barnabas was sent by the church at Jerusalem to encourage the new congregation (Acts 11:19-24)</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20" y="2969317"/>
            <a:ext cx="3482660" cy="3634081"/>
          </a:xfrm>
          <a:prstGeom prst="rect">
            <a:avLst/>
          </a:prstGeom>
        </p:spPr>
      </p:pic>
    </p:spTree>
    <p:extLst>
      <p:ext uri="{BB962C8B-B14F-4D97-AF65-F5344CB8AC3E}">
        <p14:creationId xmlns:p14="http://schemas.microsoft.com/office/powerpoint/2010/main" val="5844271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304800"/>
            <a:ext cx="9144000" cy="609600"/>
          </a:xfrm>
        </p:spPr>
        <p:txBody>
          <a:bodyPr/>
          <a:lstStyle/>
          <a:p>
            <a:pPr algn="ctr">
              <a:defRPr/>
            </a:pPr>
            <a:r>
              <a:rPr lang="en-US" u="sng" dirty="0">
                <a:solidFill>
                  <a:schemeClr val="tx1"/>
                </a:solidFill>
                <a:latin typeface="+mn-lt"/>
                <a:cs typeface="Times New Roman" pitchFamily="18" charset="0"/>
              </a:rPr>
              <a:t>Acts 11:19-24</a:t>
            </a:r>
          </a:p>
        </p:txBody>
      </p:sp>
      <p:sp>
        <p:nvSpPr>
          <p:cNvPr id="8195" name="Footer Placeholder 4">
            <a:extLst>
              <a:ext uri="{FF2B5EF4-FFF2-40B4-BE49-F238E27FC236}">
                <a16:creationId xmlns:a16="http://schemas.microsoft.com/office/drawing/2014/main" id="{9CF8BAA6-01E3-4C1F-8348-C079F0114658}"/>
              </a:ext>
            </a:extLst>
          </p:cNvPr>
          <p:cNvSpPr>
            <a:spLocks noGrp="1"/>
          </p:cNvSpPr>
          <p:nvPr>
            <p:ph type="ftr" sz="quarter" idx="10"/>
          </p:nvPr>
        </p:nvSpPr>
        <p:spPr>
          <a:xfrm>
            <a:off x="3505200" y="6595592"/>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rPr>
              <a:t>Dare To Be Like Barnabas!</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9525" y="1554393"/>
            <a:ext cx="9144000" cy="440120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514350" marR="0" lvl="0" indent="-51435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19.  So then those who were scattered because of the persecution that occurred in connection with Stephen made their way to Phoenicia and Cyprus and Antioch, speaking the word to no one except to Jews alone. </a:t>
            </a:r>
          </a:p>
          <a:p>
            <a:pPr marL="514350" marR="0" lvl="0" indent="-51435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20.  But there were some of them, men of Cyprus and Cyrene, who came to Antioch and began speaking to the Greeks also, preaching the Lord Jesus. </a:t>
            </a:r>
          </a:p>
          <a:p>
            <a:pPr marL="514350" marR="0" lvl="0" indent="-51435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21.  And the hand of the Lord was with them, and a large number who believed turned to the Lord. </a:t>
            </a:r>
          </a:p>
          <a:p>
            <a:pPr marL="514350" marR="0" lvl="0" indent="-51435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22.  The news about them reached the ears of the church at Jerusalem, and they sent Barnabas off to Antioch. </a:t>
            </a:r>
          </a:p>
          <a:p>
            <a:pPr marL="514350" marR="0" lvl="0" indent="-51435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23.  Then when he arrived and witnessed the grace of God, he rejoiced and began to encourage them all with resolute heart to remain true to the Lord; </a:t>
            </a:r>
          </a:p>
          <a:p>
            <a:pPr marL="514350" marR="0" lvl="0" indent="-51435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24.  for he was a good man, and full of the Holy Spirit and of faith. And considerable numbers were brought to the Lord.</a:t>
            </a:r>
          </a:p>
        </p:txBody>
      </p:sp>
      <p:sp>
        <p:nvSpPr>
          <p:cNvPr id="5" name="Rectangle 2">
            <a:extLst>
              <a:ext uri="{FF2B5EF4-FFF2-40B4-BE49-F238E27FC236}">
                <a16:creationId xmlns:a16="http://schemas.microsoft.com/office/drawing/2014/main" id="{E4306C08-BFBC-487E-B51E-44A8908EF4C5}"/>
              </a:ext>
            </a:extLst>
          </p:cNvPr>
          <p:cNvSpPr txBox="1">
            <a:spLocks noChangeArrowheads="1"/>
          </p:cNvSpPr>
          <p:nvPr/>
        </p:nvSpPr>
        <p:spPr bwMode="gray">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a:ln>
                  <a:noFill/>
                </a:ln>
                <a:solidFill>
                  <a:srgbClr val="0000FF"/>
                </a:solidFill>
                <a:effectLst/>
                <a:uLnTx/>
                <a:uFillTx/>
                <a:latin typeface="Times New Roman"/>
                <a:ea typeface="+mj-ea"/>
                <a:cs typeface="Times New Roman" pitchFamily="18" charset="0"/>
              </a:rPr>
              <a:t>Barnabas, the Bold Teacher</a:t>
            </a:r>
          </a:p>
        </p:txBody>
      </p:sp>
    </p:spTree>
    <p:extLst>
      <p:ext uri="{BB962C8B-B14F-4D97-AF65-F5344CB8AC3E}">
        <p14:creationId xmlns:p14="http://schemas.microsoft.com/office/powerpoint/2010/main" val="5099210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Dare To Be Like Barnabas!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Barnabas, the Bold Teacher</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200400" y="-2"/>
            <a:ext cx="594360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Sent to Antioch by the church at Jerusalem to encourage the new congregation (Acts 11:19-24)</a:t>
            </a:r>
            <a:endPar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16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He encouraged them to remain true to the Lord, and “considerable numbers were brought to the Lord.”</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16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Acts 11:25-26: While there, he went to Tarsus and found Paul, brought him back to Antioch and they worked together there for a year; they “taught considerable numbers.”</a:t>
            </a:r>
            <a:endParaRPr kumimoji="0" lang="en-US" altLang="en-US" sz="16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16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Disciples of Christ were first called Christians in Antioch! (Acts 11:26)</a:t>
            </a:r>
            <a:endParaRPr kumimoji="0" lang="en-US" altLang="en-US" sz="16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682625" lvl="1" indent="-401638"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Antioch congregation sent financial relief for saints in Judea by Barnabas &amp; Paul (Acts 11:27-30) </a:t>
            </a:r>
            <a:endPar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43C60393-2ED2-4178-981A-B2223125D9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2838436"/>
            <a:ext cx="3490080" cy="3786776"/>
          </a:xfrm>
          <a:prstGeom prst="rect">
            <a:avLst/>
          </a:prstGeom>
        </p:spPr>
      </p:pic>
    </p:spTree>
    <p:extLst>
      <p:ext uri="{BB962C8B-B14F-4D97-AF65-F5344CB8AC3E}">
        <p14:creationId xmlns:p14="http://schemas.microsoft.com/office/powerpoint/2010/main" val="42836191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wipe(left)">
                                      <p:cBhvr>
                                        <p:cTn id="21" dur="500"/>
                                        <p:tgtEl>
                                          <p:spTgt spid="1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3">
                                            <p:txEl>
                                              <p:pRg st="4" end="4"/>
                                            </p:txEl>
                                          </p:spTgt>
                                        </p:tgtEl>
                                        <p:attrNameLst>
                                          <p:attrName>style.visibility</p:attrName>
                                        </p:attrNameLst>
                                      </p:cBhvr>
                                      <p:to>
                                        <p:strVal val="visible"/>
                                      </p:to>
                                    </p:set>
                                    <p:animEffect transition="in" filter="wipe(left)">
                                      <p:cBhvr>
                                        <p:cTn id="26"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4.xml><?xml version="1.0" encoding="utf-8"?>
<a:theme xmlns:a="http://schemas.openxmlformats.org/drawingml/2006/main" name="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Custom 1">
      <a:majorFont>
        <a:latin typeface="Arial"/>
        <a:ea typeface=""/>
        <a:cs typeface=""/>
      </a:majorFont>
      <a:minorFont>
        <a:latin typeface="Tahoma"/>
        <a:ea typeface=""/>
        <a:cs typeface=""/>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6.xml><?xml version="1.0" encoding="utf-8"?>
<a:theme xmlns:a="http://schemas.openxmlformats.org/drawingml/2006/main" name="1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7.xml><?xml version="1.0" encoding="utf-8"?>
<a:theme xmlns:a="http://schemas.openxmlformats.org/drawingml/2006/main" name="1_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8.xml><?xml version="1.0" encoding="utf-8"?>
<a:theme xmlns:a="http://schemas.openxmlformats.org/drawingml/2006/main" name="1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Designs\Beam.pot</Template>
  <TotalTime>4301</TotalTime>
  <Words>1685</Words>
  <Application>Microsoft Office PowerPoint</Application>
  <PresentationFormat>On-screen Show (4:3)</PresentationFormat>
  <Paragraphs>174</Paragraphs>
  <Slides>17</Slides>
  <Notes>17</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17</vt:i4>
      </vt:variant>
    </vt:vector>
  </HeadingPairs>
  <TitlesOfParts>
    <vt:vector size="34" baseType="lpstr">
      <vt:lpstr>Ameretto</vt:lpstr>
      <vt:lpstr>Arial</vt:lpstr>
      <vt:lpstr>Bookman Old Style</vt:lpstr>
      <vt:lpstr>Calisto MT</vt:lpstr>
      <vt:lpstr>Corbel</vt:lpstr>
      <vt:lpstr>Rockwell</vt:lpstr>
      <vt:lpstr>Tahoma</vt:lpstr>
      <vt:lpstr>Times New Roman</vt:lpstr>
      <vt:lpstr>Wingdings</vt:lpstr>
      <vt:lpstr>Mylar</vt:lpstr>
      <vt:lpstr>Damask</vt:lpstr>
      <vt:lpstr>Depth</vt:lpstr>
      <vt:lpstr>Theme1</vt:lpstr>
      <vt:lpstr>1_Main Event</vt:lpstr>
      <vt:lpstr>1_Depth</vt:lpstr>
      <vt:lpstr>1_Mylar</vt:lpstr>
      <vt:lpstr>1_eye</vt:lpstr>
      <vt:lpstr>Barnabas!</vt:lpstr>
      <vt:lpstr>intro</vt:lpstr>
      <vt:lpstr>Barnabas, the Encourager</vt:lpstr>
      <vt:lpstr>Acts 4:32-37</vt:lpstr>
      <vt:lpstr>Barnabas, the Encourager</vt:lpstr>
      <vt:lpstr>Application!</vt:lpstr>
      <vt:lpstr>Barnabas, the Bold Teacher</vt:lpstr>
      <vt:lpstr>Acts 11:19-24</vt:lpstr>
      <vt:lpstr>Barnabas, the Bold Teacher</vt:lpstr>
      <vt:lpstr>Barnabas, the Bold Teacher</vt:lpstr>
      <vt:lpstr>Application!</vt:lpstr>
      <vt:lpstr>Barnabas, the Faithful Example</vt:lpstr>
      <vt:lpstr>Application!</vt:lpstr>
      <vt:lpstr>Conclusion</vt:lpstr>
      <vt:lpstr>Conclusion</vt:lpstr>
      <vt:lpstr>Conclusion</vt:lpstr>
      <vt:lpstr>“What Must I Do To Be Saved?”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Dare To Be Like Barnabas!</dc:title>
  <dc:subject>12/13/2020</dc:subject>
  <dc:creator>DarkWolf</dc:creator>
  <cp:lastModifiedBy>Nathan Morrison</cp:lastModifiedBy>
  <cp:revision>380</cp:revision>
  <dcterms:created xsi:type="dcterms:W3CDTF">2005-06-04T23:49:02Z</dcterms:created>
  <dcterms:modified xsi:type="dcterms:W3CDTF">2020-12-11T21:36:22Z</dcterms:modified>
</cp:coreProperties>
</file>