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477" r:id="rId2"/>
    <p:sldId id="47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6B567-D194-4033-BD61-A1209652A8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2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6D52D-9D6F-467D-BA90-FAADFC83C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4030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6D52D-9D6F-467D-BA90-FAADFC83C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9187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6D52D-9D6F-467D-BA90-FAADFC83C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519664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6D52D-9D6F-467D-BA90-FAADFC83C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0882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6D52D-9D6F-467D-BA90-FAADFC83C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5071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6D52D-9D6F-467D-BA90-FAADFC83C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06212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65498-E0C0-494C-B377-C935208A95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B2824-8324-444D-BA17-8336EBDBCB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9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B2835-81E2-4F80-BC86-285E246AA7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87489-E0E0-4A76-AE72-1F94FD9FE4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6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7B511-390A-4AAD-8C1C-D0316211B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218DB-D002-4D8F-B42F-6E168C657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0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F5760-4AF9-4A40-B701-CD609F83FC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3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AD35-23D6-4B98-A654-379D5FFA3E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4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F3AF7-285A-4D49-A40E-9714D1C569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5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73CB-06CC-44AE-AF53-4CA92D8747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0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06D52D-9D6F-467D-BA90-FAADFC83C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29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99D0ED0-886D-4862-A05A-79A1E1C6A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42" y="16933"/>
            <a:ext cx="9143980" cy="3333742"/>
          </a:xfrm>
          <a:noFill/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380A1CDA-C157-4202-865D-6187A4C04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0675"/>
            <a:ext cx="9146822" cy="3600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D34817"/>
              </a:buClr>
              <a:buSzPct val="115000"/>
              <a:defRPr/>
            </a:pPr>
            <a:r>
              <a:rPr lang="en-US" sz="3200" b="1" dirty="0">
                <a:solidFill>
                  <a:srgbClr val="FFFF00"/>
                </a:solidFill>
                <a:latin typeface="Tahoma"/>
                <a:cs typeface="Arial"/>
              </a:rPr>
              <a:t>I Corinthians 10:16-17: </a:t>
            </a: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endParaRPr lang="en-US" sz="2800" dirty="0">
              <a:solidFill>
                <a:prstClr val="white"/>
              </a:solidFill>
              <a:latin typeface="Tahoma"/>
            </a:endParaRP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r>
              <a:rPr lang="en-US" sz="2800" dirty="0">
                <a:solidFill>
                  <a:prstClr val="white"/>
                </a:solidFill>
                <a:latin typeface="Tahoma"/>
              </a:rPr>
              <a:t>16.  Is not the cup of blessing which we bless a sharing in the blood of Christ? </a:t>
            </a:r>
            <a:r>
              <a:rPr lang="en-US" sz="2800" dirty="0">
                <a:solidFill>
                  <a:srgbClr val="FF0000"/>
                </a:solidFill>
                <a:latin typeface="Tahoma"/>
              </a:rPr>
              <a:t>Is not the bread which we break a sharing in the body of Christ? </a:t>
            </a: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r>
              <a:rPr lang="en-US" sz="2800" dirty="0">
                <a:solidFill>
                  <a:prstClr val="white"/>
                </a:solidFill>
                <a:latin typeface="Tahoma"/>
              </a:rPr>
              <a:t>17.  Since there is one bread, we who are many are one body; for we all partake of the one bread. </a:t>
            </a:r>
            <a:endParaRPr lang="en-US" sz="2800" b="1" dirty="0">
              <a:solidFill>
                <a:srgbClr val="FF0000"/>
              </a:solidFill>
              <a:latin typeface="Tahoma"/>
              <a:cs typeface="Arial"/>
            </a:endParaRP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r>
              <a:rPr lang="en-US" sz="2800" b="1" dirty="0">
                <a:solidFill>
                  <a:srgbClr val="FF0000"/>
                </a:solidFill>
                <a:latin typeface="Tahoma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816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99D0ED0-886D-4862-A05A-79A1E1C6A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4110" y="-4947"/>
            <a:ext cx="5557967" cy="6924973"/>
          </a:xfrm>
          <a:noFill/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380A1CDA-C157-4202-865D-6187A4C04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856" y="-4947"/>
            <a:ext cx="3600143" cy="7971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D34817"/>
              </a:buClr>
              <a:buSzPct val="115000"/>
              <a:defRPr/>
            </a:pPr>
            <a:r>
              <a:rPr lang="en-US" sz="2800" b="1" dirty="0">
                <a:solidFill>
                  <a:srgbClr val="FFFF00"/>
                </a:solidFill>
                <a:latin typeface="Tahoma"/>
                <a:cs typeface="Arial"/>
              </a:rPr>
              <a:t>I Corinthians 10:16-17: </a:t>
            </a: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endParaRPr lang="en-US" sz="2400" dirty="0">
              <a:solidFill>
                <a:prstClr val="white"/>
              </a:solidFill>
              <a:latin typeface="Tahoma"/>
            </a:endParaRP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r>
              <a:rPr lang="en-US" sz="2400" dirty="0">
                <a:solidFill>
                  <a:prstClr val="white"/>
                </a:solidFill>
                <a:latin typeface="Tahoma"/>
              </a:rPr>
              <a:t>16.  </a:t>
            </a:r>
            <a:r>
              <a:rPr lang="en-US" sz="2400" dirty="0">
                <a:solidFill>
                  <a:srgbClr val="FF0000"/>
                </a:solidFill>
                <a:latin typeface="Tahoma"/>
              </a:rPr>
              <a:t>Is not the cup of blessing which we bless a sharing in the blood of Christ? </a:t>
            </a:r>
            <a:r>
              <a:rPr lang="en-US" sz="2400" dirty="0">
                <a:solidFill>
                  <a:prstClr val="white"/>
                </a:solidFill>
                <a:latin typeface="Tahoma"/>
              </a:rPr>
              <a:t>Is not the bread which we break a sharing in the body of Christ? </a:t>
            </a: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r>
              <a:rPr lang="en-US" sz="2400" dirty="0">
                <a:solidFill>
                  <a:prstClr val="white"/>
                </a:solidFill>
                <a:latin typeface="Tahoma"/>
              </a:rPr>
              <a:t>17.  Since there is one bread, we who are many are one body; for we all partake of the one bread. </a:t>
            </a:r>
            <a:r>
              <a:rPr lang="en-US" sz="2400" b="1" dirty="0">
                <a:solidFill>
                  <a:srgbClr val="FF0000"/>
                </a:solidFill>
                <a:latin typeface="Tahoma"/>
                <a:cs typeface="Arial"/>
              </a:rPr>
              <a:t>  </a:t>
            </a: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endParaRPr lang="en-US" sz="2400" b="1" dirty="0">
              <a:solidFill>
                <a:srgbClr val="FF0000"/>
              </a:solidFill>
              <a:latin typeface="Tahoma"/>
              <a:cs typeface="Arial"/>
            </a:endParaRP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endParaRPr lang="en-US" sz="2400" b="1" dirty="0">
              <a:solidFill>
                <a:srgbClr val="FF0000"/>
              </a:solidFill>
              <a:latin typeface="Tahoma"/>
              <a:cs typeface="Arial"/>
            </a:endParaRP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endParaRPr lang="en-US" sz="2400" b="1" dirty="0">
              <a:solidFill>
                <a:srgbClr val="FF0000"/>
              </a:solidFill>
              <a:latin typeface="Tahoma"/>
              <a:cs typeface="Arial"/>
            </a:endParaRPr>
          </a:p>
          <a:p>
            <a:pPr marL="739775" indent="-739775">
              <a:buClr>
                <a:srgbClr val="D34817"/>
              </a:buClr>
              <a:buSzPct val="115000"/>
              <a:defRPr/>
            </a:pPr>
            <a:endParaRPr lang="en-US" sz="2400" b="1" dirty="0">
              <a:solidFill>
                <a:srgbClr val="FF0000"/>
              </a:solidFill>
              <a:latin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182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8</TotalTime>
  <Words>127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Tahoma</vt:lpstr>
      <vt:lpstr>Damask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DarkWolf</dc:creator>
  <cp:lastModifiedBy>Nathan Morrison</cp:lastModifiedBy>
  <cp:revision>2</cp:revision>
  <dcterms:created xsi:type="dcterms:W3CDTF">2020-03-28T08:01:21Z</dcterms:created>
  <dcterms:modified xsi:type="dcterms:W3CDTF">2020-04-03T21:23:43Z</dcterms:modified>
</cp:coreProperties>
</file>