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696" r:id="rId2"/>
    <p:sldMasterId id="2147483697" r:id="rId3"/>
    <p:sldMasterId id="2147483698" r:id="rId4"/>
    <p:sldMasterId id="2147483699" r:id="rId5"/>
    <p:sldMasterId id="2147483700" r:id="rId6"/>
    <p:sldMasterId id="2147483701" r:id="rId7"/>
    <p:sldMasterId id="2147483702" r:id="rId8"/>
    <p:sldMasterId id="2147483703" r:id="rId9"/>
    <p:sldMasterId id="2147483704" r:id="rId10"/>
    <p:sldMasterId id="2147483705" r:id="rId11"/>
    <p:sldMasterId id="2147483706" r:id="rId12"/>
    <p:sldMasterId id="2147484043" r:id="rId13"/>
  </p:sldMasterIdLst>
  <p:notesMasterIdLst>
    <p:notesMasterId r:id="rId33"/>
  </p:notesMasterIdLst>
  <p:handoutMasterIdLst>
    <p:handoutMasterId r:id="rId34"/>
  </p:handoutMasterIdLst>
  <p:sldIdLst>
    <p:sldId id="256" r:id="rId14"/>
    <p:sldId id="450" r:id="rId15"/>
    <p:sldId id="453" r:id="rId16"/>
    <p:sldId id="452" r:id="rId17"/>
    <p:sldId id="467" r:id="rId18"/>
    <p:sldId id="469" r:id="rId19"/>
    <p:sldId id="472" r:id="rId20"/>
    <p:sldId id="471" r:id="rId21"/>
    <p:sldId id="473" r:id="rId22"/>
    <p:sldId id="474" r:id="rId23"/>
    <p:sldId id="477" r:id="rId24"/>
    <p:sldId id="478" r:id="rId25"/>
    <p:sldId id="481" r:id="rId26"/>
    <p:sldId id="483" r:id="rId27"/>
    <p:sldId id="485" r:id="rId28"/>
    <p:sldId id="395" r:id="rId29"/>
    <p:sldId id="487" r:id="rId30"/>
    <p:sldId id="461" r:id="rId31"/>
    <p:sldId id="489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FFFFFF"/>
    <a:srgbClr val="FF0066"/>
    <a:srgbClr val="006600"/>
    <a:srgbClr val="CCFF33"/>
    <a:srgbClr val="FFCC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8EB6E-1D83-4F7E-A9CA-8F362D0B3EA8}" v="18" dt="2020-02-29T18:47:16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13" autoAdjust="0"/>
    <p:restoredTop sz="86409" autoAdjust="0"/>
  </p:normalViewPr>
  <p:slideViewPr>
    <p:cSldViewPr snapToObjects="1">
      <p:cViewPr varScale="1">
        <p:scale>
          <a:sx n="70" d="100"/>
          <a:sy n="70" d="100"/>
        </p:scale>
        <p:origin x="115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microsoft.com/office/2016/11/relationships/changesInfo" Target="changesInfos/changesInfo1.xml"/><Relationship Id="rId21" Type="http://schemas.openxmlformats.org/officeDocument/2006/relationships/slide" Target="slides/slide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FED8EB6E-1D83-4F7E-A9CA-8F362D0B3EA8}"/>
    <pc:docChg chg="addSld delSld modSld modNotesMaster modHandout">
      <pc:chgData name="Nathan Morrison" userId="a8088875ec538e5b" providerId="LiveId" clId="{FED8EB6E-1D83-4F7E-A9CA-8F362D0B3EA8}" dt="2020-02-29T18:47:16.302" v="22"/>
      <pc:docMkLst>
        <pc:docMk/>
      </pc:docMkLst>
      <pc:sldChg chg="modNotes">
        <pc:chgData name="Nathan Morrison" userId="a8088875ec538e5b" providerId="LiveId" clId="{FED8EB6E-1D83-4F7E-A9CA-8F362D0B3EA8}" dt="2020-02-29T18:47:14.194" v="21"/>
        <pc:sldMkLst>
          <pc:docMk/>
          <pc:sldMk cId="0" sldId="256"/>
        </pc:sldMkLst>
      </pc:sldChg>
      <pc:sldChg chg="modSp mod">
        <pc:chgData name="Nathan Morrison" userId="a8088875ec538e5b" providerId="LiveId" clId="{FED8EB6E-1D83-4F7E-A9CA-8F362D0B3EA8}" dt="2020-02-29T02:45:50.552" v="0" actId="1076"/>
        <pc:sldMkLst>
          <pc:docMk/>
          <pc:sldMk cId="2556611388" sldId="450"/>
        </pc:sldMkLst>
        <pc:spChg chg="mod">
          <ac:chgData name="Nathan Morrison" userId="a8088875ec538e5b" providerId="LiveId" clId="{FED8EB6E-1D83-4F7E-A9CA-8F362D0B3EA8}" dt="2020-02-29T02:45:50.552" v="0" actId="1076"/>
          <ac:spMkLst>
            <pc:docMk/>
            <pc:sldMk cId="2556611388" sldId="450"/>
            <ac:spMk id="7" creationId="{00000000-0000-0000-0000-000000000000}"/>
          </ac:spMkLst>
        </pc:spChg>
      </pc:sldChg>
      <pc:sldChg chg="del">
        <pc:chgData name="Nathan Morrison" userId="a8088875ec538e5b" providerId="LiveId" clId="{FED8EB6E-1D83-4F7E-A9CA-8F362D0B3EA8}" dt="2020-02-29T18:45:55.444" v="14" actId="47"/>
        <pc:sldMkLst>
          <pc:docMk/>
          <pc:sldMk cId="2467181528" sldId="459"/>
        </pc:sldMkLst>
      </pc:sldChg>
      <pc:sldChg chg="modSp mod">
        <pc:chgData name="Nathan Morrison" userId="a8088875ec538e5b" providerId="LiveId" clId="{FED8EB6E-1D83-4F7E-A9CA-8F362D0B3EA8}" dt="2020-02-29T02:53:42.143" v="10" actId="207"/>
        <pc:sldMkLst>
          <pc:docMk/>
          <pc:sldMk cId="755138805" sldId="481"/>
        </pc:sldMkLst>
        <pc:spChg chg="mod">
          <ac:chgData name="Nathan Morrison" userId="a8088875ec538e5b" providerId="LiveId" clId="{FED8EB6E-1D83-4F7E-A9CA-8F362D0B3EA8}" dt="2020-02-29T02:53:42.143" v="10" actId="207"/>
          <ac:spMkLst>
            <pc:docMk/>
            <pc:sldMk cId="755138805" sldId="481"/>
            <ac:spMk id="7" creationId="{00000000-0000-0000-0000-000000000000}"/>
          </ac:spMkLst>
        </pc:spChg>
      </pc:sldChg>
      <pc:sldChg chg="add del">
        <pc:chgData name="Nathan Morrison" userId="a8088875ec538e5b" providerId="LiveId" clId="{FED8EB6E-1D83-4F7E-A9CA-8F362D0B3EA8}" dt="2020-02-29T18:45:51.075" v="13" actId="47"/>
        <pc:sldMkLst>
          <pc:docMk/>
          <pc:sldMk cId="2476595493" sldId="488"/>
        </pc:sldMkLst>
      </pc:sldChg>
      <pc:sldChg chg="modSp add mod">
        <pc:chgData name="Nathan Morrison" userId="a8088875ec538e5b" providerId="LiveId" clId="{FED8EB6E-1D83-4F7E-A9CA-8F362D0B3EA8}" dt="2020-02-29T18:46:28.656" v="16" actId="14100"/>
        <pc:sldMkLst>
          <pc:docMk/>
          <pc:sldMk cId="4239639580" sldId="489"/>
        </pc:sldMkLst>
        <pc:spChg chg="mod">
          <ac:chgData name="Nathan Morrison" userId="a8088875ec538e5b" providerId="LiveId" clId="{FED8EB6E-1D83-4F7E-A9CA-8F362D0B3EA8}" dt="2020-02-29T18:46:25.140" v="15" actId="14100"/>
          <ac:spMkLst>
            <pc:docMk/>
            <pc:sldMk cId="4239639580" sldId="489"/>
            <ac:spMk id="6148" creationId="{00000000-0000-0000-0000-000000000000}"/>
          </ac:spMkLst>
        </pc:spChg>
        <pc:spChg chg="mod">
          <ac:chgData name="Nathan Morrison" userId="a8088875ec538e5b" providerId="LiveId" clId="{FED8EB6E-1D83-4F7E-A9CA-8F362D0B3EA8}" dt="2020-02-29T18:46:28.656" v="16" actId="14100"/>
          <ac:spMkLst>
            <pc:docMk/>
            <pc:sldMk cId="4239639580" sldId="489"/>
            <ac:spMk id="1126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59B2226-3064-4DC2-B94F-1801F25F4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DDD509-8ACB-4409-9935-9863E68D2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41A31-BD5F-47CB-8F12-2B83B3BBC596}" type="slidenum">
              <a:rPr lang="en-US"/>
              <a:pPr/>
              <a:t>1</a:t>
            </a:fld>
            <a:endParaRPr lang="en-US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is from NASB unless otherwise stated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further study, or if questions, please Call: 804-277-1983 or Visit www.courthousechurchofchrist.com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Based on a lesson by Ron Halbrook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1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6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7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33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5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9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3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0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DD509-8ACB-4409-9935-9863E68D26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0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8B7C-2172-4011-8689-A5A0B059C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B55A-D146-4D9A-813A-5E49BF20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3607-7175-4726-AA66-80FA2AC6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C997-1088-4386-900B-714FACF40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8831-7A0A-4BB3-BAD5-49C02B48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E622-20AA-49F4-8544-1AE98637A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70F-4655-42A8-A924-EB015974E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BCD9-0CCD-4CF5-8828-1D835D68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2AA5-CCCD-40C5-AA8C-9039A19E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F116-74CB-4D49-841F-11E64246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2E59-F19C-4006-8A2B-D25803BEA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2DF4-15AB-4441-B6E0-61808EC0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E531-0CFD-4BA2-A3D2-33484683D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C5AFA-EA60-4281-AD7A-765305D38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6C95-A208-4C4E-9A2D-DCDB0E07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E5A2-3DC5-42DA-8E94-6C8E04AE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328E-3E0E-4E10-A47F-AD7AD084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E0C4-C7D9-46CA-BBD1-22E447EA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C132-BAB9-4A5B-9D95-852BF0F7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565-A3E0-4754-BD20-E771C5C69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1B1B-02A5-491C-89F7-9B03E14B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F2E5-3E96-4289-BE6C-D4FB0BE75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94A3-6436-44D1-BEEC-1A80BF22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5A1E-E0F0-4F8C-9001-FC1B540C5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19F4-D181-415E-98A2-00BC7C5C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6346-30EE-48E7-BAFC-2F9A2D24A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E0E4-BBDC-4012-B426-6911D6D0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F8A8-6079-4BC4-A356-6B497FAC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608A-AD39-4F62-84EC-30F692E77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BA49-5CFB-4701-8F9C-0B96D3E16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4462-F98E-40B8-85A7-49178AC31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CC60-D5E0-406F-B23F-250A748A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8E2F-7886-4DE2-A2E7-D1E3D2A0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7A0E-05C7-428E-9CC6-BD7093B3E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A596-2214-47AB-B0F0-9F5D2E960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7CEF-B354-4B6E-B831-DCECBF2BB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169B-11E6-420A-BA38-D1E93A7E9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646B-305A-40F9-9A88-99659CD5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91A8-E5CA-4E19-9018-69076DF488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77D9-CF87-477A-B7F5-50CFA92D76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DBB6-34FE-4CF9-9781-7C2EF8800D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8069-DE69-4AE7-979E-ACDF9314D3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FF15-81A2-412B-B1F0-2026D9C776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5536E-7DC1-44F9-BC6C-D33E90A332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61E3-9579-47BE-87A4-124ACAE612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2E8C9-7085-4109-BD68-80ADA3061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37ED-9261-43B4-AE2E-2EC1C5D283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E8D94F-688D-4278-ABC6-50C4B88253C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77BC-0A8B-4259-9E4D-E429336425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Tree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FC3-EEE0-409A-9739-D146F49F41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5F9E-B968-4238-8D13-B383A825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8E6B-6E25-4031-90D0-01374228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BCD7-7987-4CC8-8BE1-F0DBD121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ADB5-49CB-4EA1-846D-E8E6E822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88BC-14DF-4520-B558-524AA3045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7BD6-87D5-4272-B831-348763323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86CD-B010-4C36-B1F4-F896694F8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683A-F90E-40AD-B1BD-D956FDC4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FAC78-CF3B-4D4C-9FB8-729AF9F7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6023-6D12-48D7-846D-4DD1AF2B3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AA2D-6019-46B6-8B4F-C69BEBBB9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3B2C-8A8C-43AB-95E6-7D128DDE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97270-3999-47E7-8DE4-C8C8A21E3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7DCE-DD96-4884-B65E-E025D447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E788-9E25-4603-909D-9331E33E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B6058-DA1F-468F-B4DC-5BB4E7C24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498F-02E4-4B6C-BE0A-FEFDC33CC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8F6C-7423-4211-863A-8A782299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4724-B7D6-41EE-BAAB-E20CE56D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21B2-9460-487D-A4E4-CDE6A34F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C169-F6D1-4A60-BD7D-3B544FDE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9637-3AFC-4625-A607-481528EFB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DB533-DFE9-41C8-8692-EBBE1201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1E08-54BA-48E6-AD96-27A401D5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8A24-43CE-4BE5-A00F-C924F580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70E4-7DD2-4794-B5F8-490DC823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CA9B-9E75-442F-B655-01D36BC06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1A20-C2A2-49CF-9962-CE460F251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66EE-85C5-4B81-BB51-98A4F4FBF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D414-EA2B-426D-9212-C1BC80BB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5638-305C-4F5C-9B90-4B9FF92BE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6F81-8A80-4FB7-8FCF-513F1073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65BC-2ECB-4F52-83FC-ED2FBB02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770D3-039F-4C36-BB3E-C58C70960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19E5-86B5-459F-952F-427C34B7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681C-3368-4A2C-8534-1C6F56909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3A31-F622-4D11-A7DE-96967D92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A1C3-81CF-4D0E-8CBA-D20A05BF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534E-CF6F-458C-95C7-F72CB7F5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38F7-2F94-48FF-A932-34DCE480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F9EA-1034-4BC9-98AD-1F1F7DE60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24F3-8DA8-4C8C-B5D1-B3D445864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190-0A5A-46A5-B799-98CAD566F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228D-F8EB-401D-B457-0AE4956D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6A4C-2BAC-44D2-8DD1-CC6EBB79F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FD2B-10FD-410F-A725-B2715A51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BF8E-A062-4F09-BFDC-90011DC94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73B4-68E2-4A84-BB2C-578472C55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9DBE-2679-46A2-9936-516C0C61B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EAC5-CC6E-49D5-BC31-3E6C63DAE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6732-3AB8-4CC9-B486-D3DFAC968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ACCC-4F5D-4409-A4A7-FCE1DD9B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3B71-B13D-499A-9571-35B56A1B7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0375-BFC6-47E6-9590-9CF9DABFC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E96C-4B67-4F0C-A6B6-178F8444A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B607-D092-4569-B62F-44702965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4BCB-C32A-4751-A15D-834367A8B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F905-389C-4C81-8B49-C23EE5AFE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658D-3E74-4893-9320-AC19CD4FA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573F-5419-4D82-88C8-6DB168DB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BD66-9050-489C-9F3F-22BE2063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A2B0-A508-4B3C-A2A8-74622E20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229A-310A-4D9D-A170-B9DDBDA39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6C84-8B3E-4BEB-AC20-435152095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4EAB-F5FA-4559-811D-BFE73D09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E484-1881-4CDA-975A-0DA12F75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6A21-A053-4E83-8B5E-78FF375C9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55E-92B5-4D5D-9862-FEB406F78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0023-35D1-4FE1-97C3-D492C5BE5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1D97-4297-4D8C-B674-275E62179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2FAC-AFFA-4958-A62B-5A95042EB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0BAA-5DA4-4027-8D7E-18640366A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5D59-E643-4D6F-9271-98958699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CFF3-B9C9-4F6F-855A-292634318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7DFBD-A83A-41CA-A22A-BFD984F1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459F-0125-4457-BD77-E800C6943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91B2-3302-41E6-82A5-2E9A8CF28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B674-3264-4E77-97F7-F977695BB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534C-72BD-4E9F-A221-80CFE18CB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1913-8B14-44FB-90CA-40ECB0E2F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907B-E1B1-4870-97B3-BD5D8B42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6E7E-DF05-414E-BDD5-E780E33D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C2F33-7F39-4692-B75E-EABEEB729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0D94-BB32-4DFA-9C24-3DF370EAA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4AC7-4D58-46FA-87A2-DB4FD837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849F-0BD3-4BFC-908D-47BE8622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3EF7-EE5A-4CF5-8BCA-AFC596D87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6D11-3BDF-45D1-885A-2D94CB22B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6A06-7323-42E7-AB5D-22FF33B71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250D-25A0-4A16-BB03-D65FFF16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158E-63F5-4393-980D-994A758BD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F1C2F-08AC-4F54-AD7B-0D91ADCD3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98D2-03F6-45A0-B5FF-BDD1C64E3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A2514F-5BB3-4393-A3B7-D909F2DAF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51171F-4644-47EE-BF16-D3BB022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C6FA1D-0450-4076-B56D-901D3E4A6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D8F97C3-1463-453C-A8A7-4634CBFE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A2514F-5BB3-4393-A3B7-D909F2DAF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340DA8E-2B7F-455F-B1A3-47849850E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0166F9C-88C3-4A74-994B-38C38EA1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1A57FE-D307-48B9-B981-F779B1416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3B1C2CD-B04E-4BA0-938D-D35AD1A11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7865D42-943D-4D69-B5C0-91266A28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9D8A7A-3F8F-445A-92BE-8F01538D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5F48B7-A382-4577-AB29-6401679F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Tree Of Life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632D920-D8D2-4CC7-9388-79BB706A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95250"/>
            <a:ext cx="9271000" cy="69532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6142"/>
            <a:ext cx="9161207" cy="2155723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7200" i="1" u="sng" dirty="0">
                <a:ln w="31550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TREE OF LIFE</a:t>
            </a:r>
            <a:br>
              <a:rPr lang="en-US" sz="7200" b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200" b="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0800" y="12954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Revelation 22:1-2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Revealed a Plan to Renew Our Fellowship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God made Israel a great kingdom  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Dan. 2:44: </a:t>
            </a:r>
            <a:r>
              <a:rPr lang="en-US" sz="2000" b="0" dirty="0">
                <a:solidFill>
                  <a:srgbClr val="0000FF"/>
                </a:solidFill>
              </a:rPr>
              <a:t>The kingdom of Israel was temporary, preparing for the new kingdom (which is the church of Christ) – “In the days of those kings…”</a:t>
            </a:r>
            <a:r>
              <a:rPr lang="de-DE" sz="2000" b="0" dirty="0">
                <a:solidFill>
                  <a:srgbClr val="0000FF"/>
                </a:solidFill>
              </a:rPr>
              <a:t>)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9665" y="2743200"/>
            <a:ext cx="91636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God taught Israel to offer animal sacrifices 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Is. 53:5-6: </a:t>
            </a:r>
            <a:r>
              <a:rPr lang="en-US" sz="2000" b="0" dirty="0">
                <a:solidFill>
                  <a:srgbClr val="0000FF"/>
                </a:solidFill>
              </a:rPr>
              <a:t>Animal sacrifices were temporary, preparing them for Christ, the perfect sacrifice for sin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59" y="4444181"/>
            <a:ext cx="91636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God taught Israel to worship at the temple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Ezek. 47:12: </a:t>
            </a:r>
            <a:r>
              <a:rPr lang="en-US" sz="2000" b="0" dirty="0">
                <a:solidFill>
                  <a:srgbClr val="0000FF"/>
                </a:solidFill>
              </a:rPr>
              <a:t>Israel’s temple was temporary (Ezek. 40:1-5), preparing for the new temple (members of the church – I Cor. 6:19) with the river of life &amp; the tree of life (Rev. 22:1-2) </a:t>
            </a:r>
          </a:p>
        </p:txBody>
      </p:sp>
    </p:spTree>
    <p:extLst>
      <p:ext uri="{BB962C8B-B14F-4D97-AF65-F5344CB8AC3E}">
        <p14:creationId xmlns:p14="http://schemas.microsoft.com/office/powerpoint/2010/main" val="15915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Revealed a Plan to Renew Our Fellowship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In the Gospel Age our Savior is here! 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Mt. 1:21-23; Lk. 2:10-11: </a:t>
            </a:r>
            <a:r>
              <a:rPr lang="en-US" sz="2000" b="0" dirty="0">
                <a:solidFill>
                  <a:srgbClr val="0000FF"/>
                </a:solidFill>
              </a:rPr>
              <a:t>Angels said Jesus Christ is the Savior!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In Christ &amp; His church, we find:</a:t>
            </a:r>
          </a:p>
          <a:p>
            <a:pPr marL="914400" lvl="1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00FF"/>
                </a:solidFill>
              </a:rPr>
              <a:t>The seed of woman who defeats Satan (Rom. 16:20; Gal. 4:4-5; Heb. 2:14-15) </a:t>
            </a:r>
          </a:p>
          <a:p>
            <a:pPr marL="914400" lvl="1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00FF"/>
                </a:solidFill>
              </a:rPr>
              <a:t>The seed of Abraham who blesses all men (Gal. 3:8-16)</a:t>
            </a:r>
          </a:p>
          <a:p>
            <a:pPr marL="914400" lvl="1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00FF"/>
                </a:solidFill>
              </a:rPr>
              <a:t>Christ’s new covenant (Lk. 22:20: In Jesus’ blood)</a:t>
            </a:r>
          </a:p>
          <a:p>
            <a:pPr marL="914400" lvl="1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00FF"/>
                </a:solidFill>
              </a:rPr>
              <a:t>Our new King (Mt. 1:1-17; I Tim. 6:13-16; Acts 2:30-32: Line of David)</a:t>
            </a:r>
          </a:p>
          <a:p>
            <a:pPr marL="914400" lvl="1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00FF"/>
                </a:solidFill>
              </a:rPr>
              <a:t>The new spiritual kingdom of God (Mt. 21:43; Col. 1:13)</a:t>
            </a:r>
          </a:p>
          <a:p>
            <a:pPr marL="914400" lvl="1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00FF"/>
                </a:solidFill>
              </a:rPr>
              <a:t>The perfect sacrifice for our sins (Heb. 9:24-28; 10:10-12, 14) </a:t>
            </a:r>
          </a:p>
          <a:p>
            <a:pPr marL="914400" lvl="1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00FF"/>
                </a:solidFill>
              </a:rPr>
              <a:t>The new temple with the river &amp; tree of life (Rev. 21:1-7; 22:1-5)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0000FF"/>
                </a:solidFill>
              </a:rPr>
              <a:t>Mk. 16:15-16: </a:t>
            </a:r>
            <a:r>
              <a:rPr lang="en-US" sz="2000" b="0" dirty="0">
                <a:solidFill>
                  <a:srgbClr val="0000FF"/>
                </a:solidFill>
              </a:rPr>
              <a:t>The Savior built His church by sending His Apostles to proclaim salvation!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i="1" dirty="0">
                <a:solidFill>
                  <a:srgbClr val="0000FF"/>
                </a:solidFill>
              </a:rPr>
              <a:t>Mt. 28:18-20: </a:t>
            </a:r>
            <a:r>
              <a:rPr lang="en-US" sz="2000" b="0" dirty="0">
                <a:solidFill>
                  <a:srgbClr val="0000FF"/>
                </a:solidFill>
              </a:rPr>
              <a:t>The Savior calls all men to submit to the gospel &amp; receive salvation!</a:t>
            </a:r>
            <a:endParaRPr lang="en-US" sz="2000" b="0" i="1" dirty="0">
              <a:solidFill>
                <a:srgbClr val="0000FF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579120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perfectly fulfilled His plan to save mankind: </a:t>
            </a:r>
          </a:p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Gospel Age began in Acts 2!</a:t>
            </a:r>
          </a:p>
        </p:txBody>
      </p:sp>
    </p:spTree>
    <p:extLst>
      <p:ext uri="{BB962C8B-B14F-4D97-AF65-F5344CB8AC3E}">
        <p14:creationId xmlns:p14="http://schemas.microsoft.com/office/powerpoint/2010/main" val="34493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Find Eternal Fellowship with God in Heaven: The Tree of Life Awaits Us There!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295400"/>
            <a:ext cx="91636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Fellowship with God makes Heaven an eternity of bliss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(Paradise, a </a:t>
            </a:r>
            <a:r>
              <a:rPr lang="en-US" i="1">
                <a:solidFill>
                  <a:schemeClr val="tx1"/>
                </a:solidFill>
              </a:rPr>
              <a:t>new Eden)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2:7: </a:t>
            </a:r>
            <a:r>
              <a:rPr lang="en-US" sz="2000" b="0" dirty="0">
                <a:solidFill>
                  <a:srgbClr val="0000FF"/>
                </a:solidFill>
              </a:rPr>
              <a:t>To Ephesus: “To him who overcomes, I will grant to eat of the tree of life which is in the Paradise of God.”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22:1-4, 14, 17: </a:t>
            </a:r>
            <a:r>
              <a:rPr lang="en-US" sz="2000" b="0" dirty="0">
                <a:solidFill>
                  <a:srgbClr val="0000FF"/>
                </a:solidFill>
              </a:rPr>
              <a:t>The water of life &amp; the tree of life – Saints have the right to both!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12" y="3357502"/>
            <a:ext cx="5681239" cy="31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1542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Find Eternal Fellowship with God in Heaven: The Tree of Life Awaits Us There!</a:t>
            </a:r>
            <a:endParaRPr lang="en-US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r>
              <a:rPr lang="en-US" altLang="en-US" dirty="0"/>
              <a:t>Tree Of Life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194" y="1528056"/>
            <a:ext cx="9065341" cy="4647426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22:1-4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Then he showed me a river of the water of life, clear as crystal, coming from the throne of God and of the Lamb,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in the middle of its street. On either side of the river was the tree of life, bearing twelve kinds of fruit, yielding its fruit every month; and the leaves of the tree were for the healing of the nations.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There will no longer be any curse; and the throne of God and of the Lamb will be in it, and His bond-servants will serve Him;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they will see His face, and His name will be on their foreheads.</a:t>
            </a:r>
          </a:p>
        </p:txBody>
      </p:sp>
    </p:spTree>
    <p:extLst>
      <p:ext uri="{BB962C8B-B14F-4D97-AF65-F5344CB8AC3E}">
        <p14:creationId xmlns:p14="http://schemas.microsoft.com/office/powerpoint/2010/main" val="7551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610618"/>
            <a:ext cx="5943600" cy="44577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Find Eternal Fellowship with God in Heaven: The Tree of Life Awaits Us There!</a:t>
            </a: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r>
              <a:rPr lang="en-US" altLang="en-US" dirty="0"/>
              <a:t>Tree Of Life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58" y="1331089"/>
            <a:ext cx="5181602" cy="5016758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22:14, 17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 Blessed are those who wash their robes, so that they may have the right to the tree of life, and may enter by the gates into the city.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endParaRPr lang="en-US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 The Spirit and the bride say, "Come." And let the one who hears say, "Come." And let the one who is thirsty come; let the one who wishes take the water of life without cost.</a:t>
            </a:r>
          </a:p>
        </p:txBody>
      </p:sp>
    </p:spTree>
    <p:extLst>
      <p:ext uri="{BB962C8B-B14F-4D97-AF65-F5344CB8AC3E}">
        <p14:creationId xmlns:p14="http://schemas.microsoft.com/office/powerpoint/2010/main" val="39318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Find Eternal Fellowship with God in Heaven: The Tree of Life Awaits Us There!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833" y="1177646"/>
            <a:ext cx="91636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Fellowship with God makes Heaven an eternity of bliss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(Paradise, a new Eden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2:7: </a:t>
            </a:r>
            <a:r>
              <a:rPr lang="en-US" sz="2000" b="0" dirty="0">
                <a:solidFill>
                  <a:srgbClr val="0000FF"/>
                </a:solidFill>
              </a:rPr>
              <a:t>To Ephesus: “To him who overcomes, I will grant to eat of the tree of life which is in the Paradise of God.”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Rev. 22:1-4, 14, 17: </a:t>
            </a:r>
            <a:r>
              <a:rPr lang="en-US" sz="2000" b="0" dirty="0">
                <a:solidFill>
                  <a:srgbClr val="0000FF"/>
                </a:solidFill>
              </a:rPr>
              <a:t>The water of life &amp; the tree of life – Saints have the right to both!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79120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overcome and inherit Heaven have the right to the water and tree of life!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32" y="3048000"/>
            <a:ext cx="3581400" cy="26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733800" cy="381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dirty="0">
                <a:solidFill>
                  <a:schemeClr val="tx1"/>
                </a:solidFill>
              </a:rPr>
              <a:t>Rev. 22:1-2: The tree of life: lost at Eden, found in Heaven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3514725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10" y="1956941"/>
            <a:ext cx="4941491" cy="3706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4581" y="6477000"/>
            <a:ext cx="3733800" cy="381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2291" y="1066800"/>
            <a:ext cx="916366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How was it lost and how do we find it?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Eden, with the tree of life in its midst, sustained man in fellowship with God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Sin separated man from God &amp; the tree of life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God revealed a plan to renew our fellowship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0000FF"/>
                </a:solidFill>
              </a:rPr>
              <a:t>We find eternal fellowship with God in heaven: the tree of life awaits us there!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2291" y="3247292"/>
            <a:ext cx="91562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We must choose: Satan offers lies, sin, &amp; death </a:t>
            </a:r>
          </a:p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VS. Christ offers salvation &amp; tree of life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3807753"/>
            <a:ext cx="2818643" cy="2987689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DBB4B686-CDD8-4C1D-8FE8-4DF73C9D5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5026"/>
            <a:ext cx="60190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II Thess. 1:7-9; Rev. 22:18-19: </a:t>
            </a:r>
            <a:r>
              <a:rPr lang="en-US" sz="2000" b="0" dirty="0">
                <a:solidFill>
                  <a:srgbClr val="0000FF"/>
                </a:solidFill>
              </a:rPr>
              <a:t>Those disobedient lose their right to the tree of life and their souls enter eternal punishment!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Mt. 28:19: </a:t>
            </a:r>
            <a:r>
              <a:rPr lang="en-US" sz="2000" b="0" dirty="0">
                <a:solidFill>
                  <a:srgbClr val="0000FF"/>
                </a:solidFill>
              </a:rPr>
              <a:t>Salvation for souls outside Christ (II Cor. 5:10-11)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James 5:16: </a:t>
            </a:r>
            <a:r>
              <a:rPr lang="en-US" sz="2000" b="0" dirty="0">
                <a:solidFill>
                  <a:srgbClr val="0000FF"/>
                </a:solidFill>
              </a:rPr>
              <a:t>Salvation for saints who fall into sin (I Jn. 1:9)</a:t>
            </a:r>
          </a:p>
        </p:txBody>
      </p:sp>
    </p:spTree>
    <p:extLst>
      <p:ext uri="{BB962C8B-B14F-4D97-AF65-F5344CB8AC3E}">
        <p14:creationId xmlns:p14="http://schemas.microsoft.com/office/powerpoint/2010/main" val="2602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72863"/>
            <a:ext cx="3048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Tree of Life was once lost to men but</a:t>
            </a:r>
          </a:p>
          <a:p>
            <a:pPr marL="457200" indent="-457200">
              <a:defRPr/>
            </a:pPr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now be found! </a:t>
            </a:r>
          </a:p>
          <a:p>
            <a:pPr marL="457200" indent="-457200">
              <a:defRPr/>
            </a:pPr>
            <a:endParaRPr 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defRPr/>
            </a:pPr>
            <a:r>
              <a:rPr lang="en-US" sz="3200" i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found it?!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0" y="3267889"/>
            <a:ext cx="5888619" cy="33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4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95" y="0"/>
            <a:ext cx="9262758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0678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067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r>
              <a:rPr lang="en-US" altLang="en-US" dirty="0"/>
              <a:t>Tree Of Life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58" y="895729"/>
            <a:ext cx="9143999" cy="538609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22:1-5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Then he showed me a river of the water of life, clear as crystal, coming from the throne of God and of the Lamb,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in the middle of its street. On either side of the river was the tree of life, bearing twelve kinds of fruit, yielding its fruit every month; and the leaves of the tree were for the healing of the nations.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There will no longer be any curse; and the throne of God and of the Lamb will be in it, and His bond-servants will serve Him;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they will see His face, and His name will be on their foreheads.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And there will no longer be any night; and they will not have need of the light of a lamp nor the light of the sun, because the Lord God will illumine them; and they will reign forever and ever.</a:t>
            </a:r>
          </a:p>
        </p:txBody>
      </p:sp>
    </p:spTree>
    <p:extLst>
      <p:ext uri="{BB962C8B-B14F-4D97-AF65-F5344CB8AC3E}">
        <p14:creationId xmlns:p14="http://schemas.microsoft.com/office/powerpoint/2010/main" val="25566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862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Rev. 22:1-2: The tree of life: lost at Eden, found in Heaven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The tree of life: </a:t>
            </a:r>
            <a:r>
              <a:rPr lang="en-US" sz="2000" b="0" dirty="0">
                <a:solidFill>
                  <a:srgbClr val="0000FF"/>
                </a:solidFill>
              </a:rPr>
              <a:t>In Heaven, the tree will abound, and all may freely partake of it (the emblem and pledge of immortal life) </a:t>
            </a:r>
            <a:r>
              <a:rPr lang="en-US" sz="2000" b="0" i="1" dirty="0">
                <a:solidFill>
                  <a:srgbClr val="0000FF"/>
                </a:solidFill>
              </a:rPr>
              <a:t>Different than in Eden – Gen. 3:22-23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Bearing twelve kinds of fruit: </a:t>
            </a:r>
            <a:r>
              <a:rPr lang="en-US" sz="2000" b="0" dirty="0">
                <a:solidFill>
                  <a:srgbClr val="0000FF"/>
                </a:solidFill>
              </a:rPr>
              <a:t>There were twelve fruit-harvests. The idea is that of abundance, not variety!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Yielding its fruit every month: </a:t>
            </a:r>
            <a:r>
              <a:rPr lang="en-US" sz="2000" b="0" dirty="0">
                <a:solidFill>
                  <a:srgbClr val="0000FF"/>
                </a:solidFill>
              </a:rPr>
              <a:t>It was not like a tree that bears but once a year, or in one season only, but it bore every month.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FF"/>
                </a:solidFill>
              </a:rPr>
              <a:t>Were for the healing: </a:t>
            </a:r>
            <a:r>
              <a:rPr lang="en-US" sz="2000" b="0" dirty="0">
                <a:solidFill>
                  <a:srgbClr val="0000FF"/>
                </a:solidFill>
              </a:rPr>
              <a:t>Not a healing process in heaven, for that idea is expressly excluded in Rev. 21:4; but the meaning is, that the life and health of the heavenly inhabitants will have been imparted by partaking of that tree and made to live forever!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5299501"/>
            <a:ext cx="49530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was it lost and how do we find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06" y="457200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711906"/>
            <a:ext cx="4514850" cy="3146094"/>
          </a:xfrm>
          <a:prstGeom prst="rect">
            <a:avLst/>
          </a:prstGeom>
        </p:spPr>
      </p:pic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 Sustained Man in Fellowship with God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Man was created for fellowship with God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1:27: </a:t>
            </a:r>
            <a:r>
              <a:rPr lang="en-US" sz="2000" b="0" dirty="0">
                <a:solidFill>
                  <a:srgbClr val="0000FF"/>
                </a:solidFill>
              </a:rPr>
              <a:t>Only man is made in God’s image! (Gen. 2:19-20)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4917" y="1828800"/>
            <a:ext cx="91636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God made man to live, not to die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2:8-9: </a:t>
            </a:r>
            <a:r>
              <a:rPr lang="en-US" sz="2000" b="0" dirty="0">
                <a:solidFill>
                  <a:srgbClr val="0000FF"/>
                </a:solidFill>
              </a:rPr>
              <a:t>Man blessed by 3 kinds of trees: delicious food, tree of life (immortality – Gen. 3:22-23), and the tree of knowledge of good and evil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9665" y="3048000"/>
            <a:ext cx="916366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Eden means delight, bliss, pleasure, paradise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2:10-14: </a:t>
            </a:r>
            <a:r>
              <a:rPr lang="en-US" sz="2000" b="0" dirty="0">
                <a:solidFill>
                  <a:srgbClr val="0000FF"/>
                </a:solidFill>
              </a:rPr>
              <a:t>River divided into </a:t>
            </a:r>
          </a:p>
          <a:p>
            <a:pPr lvl="1" algn="l" eaLnBrk="0" hangingPunct="0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00FF"/>
                </a:solidFill>
              </a:rPr>
              <a:t>4 rivers &amp; land filled with precious </a:t>
            </a:r>
          </a:p>
          <a:p>
            <a:pPr lvl="1" algn="l" eaLnBrk="0" hangingPunct="0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00FF"/>
                </a:solidFill>
              </a:rPr>
              <a:t>metals &amp; minerals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2:18-25: </a:t>
            </a:r>
            <a:r>
              <a:rPr lang="en-US" sz="2000" b="0" dirty="0">
                <a:solidFill>
                  <a:srgbClr val="0000FF"/>
                </a:solidFill>
              </a:rPr>
              <a:t>Adam &amp; Eve shared </a:t>
            </a:r>
          </a:p>
          <a:p>
            <a:pPr lvl="1" algn="l" eaLnBrk="0" hangingPunct="0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00FF"/>
                </a:solidFill>
              </a:rPr>
              <a:t>Eden’s bliss &amp; fellowship with God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58" y="5068213"/>
            <a:ext cx="4522839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Garden of Eden with its</a:t>
            </a:r>
          </a:p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trees, rivers, and precious</a:t>
            </a:r>
          </a:p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metals was meant to sustain life!</a:t>
            </a:r>
          </a:p>
        </p:txBody>
      </p:sp>
    </p:spTree>
    <p:extLst>
      <p:ext uri="{BB962C8B-B14F-4D97-AF65-F5344CB8AC3E}">
        <p14:creationId xmlns:p14="http://schemas.microsoft.com/office/powerpoint/2010/main" val="10607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Separated Man from God &amp; the Tree of Life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54379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chemeClr val="tx1"/>
                </a:solidFill>
              </a:rPr>
              <a:t>Man has free will to love &amp; obey or reject God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2:16-17: </a:t>
            </a:r>
            <a:r>
              <a:rPr lang="en-US" sz="2000" b="0" dirty="0">
                <a:solidFill>
                  <a:srgbClr val="0000FF"/>
                </a:solidFill>
              </a:rPr>
              <a:t>God warned sin brings death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9666" y="2671849"/>
            <a:ext cx="54600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Satan presented sin as a blessing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3:4-6: </a:t>
            </a:r>
            <a:r>
              <a:rPr lang="en-US" sz="2000" b="0" dirty="0">
                <a:solidFill>
                  <a:srgbClr val="0000FF"/>
                </a:solidFill>
              </a:rPr>
              <a:t>Eve &amp; Adam chose the lie of Satan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9665" y="4114800"/>
            <a:ext cx="54600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Adam &amp; Eve died spiritually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3:8-10: </a:t>
            </a:r>
            <a:r>
              <a:rPr lang="en-US" sz="2000" b="0" dirty="0">
                <a:solidFill>
                  <a:srgbClr val="0000FF"/>
                </a:solidFill>
              </a:rPr>
              <a:t>The beautiful blissful fellowship was replaced with guilt, shame, &amp; fear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21" y="1383890"/>
            <a:ext cx="3703579" cy="47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Separated Man from God &amp; the Tree of Life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Adam &amp; Eve lost the right to the Tree of Life!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3:19: </a:t>
            </a:r>
            <a:r>
              <a:rPr lang="en-US" sz="2000" b="0" dirty="0">
                <a:solidFill>
                  <a:srgbClr val="0000FF"/>
                </a:solidFill>
              </a:rPr>
              <a:t>The sentence of death pronounced (Rom. 5:12-14; I Cor. 15:21-22)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3:22-24: </a:t>
            </a:r>
            <a:r>
              <a:rPr lang="en-US" sz="2000" b="0" dirty="0">
                <a:solidFill>
                  <a:srgbClr val="0000FF"/>
                </a:solidFill>
              </a:rPr>
              <a:t>Man could not return to the tree of life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7" y="2437947"/>
            <a:ext cx="7243788" cy="40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Separated Man from God &amp; the Tree of Life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58" y="6567948"/>
            <a:ext cx="3502742" cy="304800"/>
          </a:xfrm>
        </p:spPr>
        <p:txBody>
          <a:bodyPr/>
          <a:lstStyle/>
          <a:p>
            <a:r>
              <a:rPr lang="en-US" altLang="en-US" dirty="0"/>
              <a:t>Tree Of Life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2" y="762000"/>
            <a:ext cx="9143999" cy="1692771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3:19 </a:t>
            </a:r>
            <a:r>
              <a:rPr lang="nn-NO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(Rom. 5:12-14; I Cor. 15:21-22)</a:t>
            </a:r>
            <a:endParaRPr lang="en-US" sz="3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3413" indent="-633413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  By the sweat of your face You will eat bread, Till you return to the ground, Because from it you were taken; For you are dust, And to dust you shall return."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58" y="2671476"/>
            <a:ext cx="9143999" cy="3908762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/>
            <a:r>
              <a:rPr lang="en-US" sz="32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Genesis 3:22-24</a:t>
            </a:r>
          </a:p>
          <a:p>
            <a:pPr marL="633413" indent="-633413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  Then the LORD God said, "Behold, the man has become like one of Us, knowing good and evil; and now, he might stretch out his hand, and take also from the tree of life, and eat, and live forever"--</a:t>
            </a:r>
          </a:p>
          <a:p>
            <a:pPr marL="633413" indent="-633413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 therefore the LORD God sent him out from the garden of Eden, to cultivate the ground from which he was taken.</a:t>
            </a:r>
          </a:p>
          <a:p>
            <a:pPr marL="633413" indent="-633413" algn="l"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 So He drove the man out; and at the east of the garden of Eden He stationed the cherubim and the flaming sword which turned every direction to guard the way to the tree of life.</a:t>
            </a:r>
          </a:p>
        </p:txBody>
      </p:sp>
    </p:spTree>
    <p:extLst>
      <p:ext uri="{BB962C8B-B14F-4D97-AF65-F5344CB8AC3E}">
        <p14:creationId xmlns:p14="http://schemas.microsoft.com/office/powerpoint/2010/main" val="14204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Separated Man from God &amp; the Tree of Life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914400"/>
            <a:ext cx="91636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Adam &amp; Eve lost the right to the Tree of Life 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3:19: </a:t>
            </a:r>
            <a:r>
              <a:rPr lang="en-US" sz="2000" b="0" dirty="0">
                <a:solidFill>
                  <a:srgbClr val="0000FF"/>
                </a:solidFill>
              </a:rPr>
              <a:t>The sentence of death pronounced (Rom. 5:12-14; I Cor. 15:21-22)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</a:rPr>
              <a:t>Gen. 3:22-24: </a:t>
            </a:r>
            <a:r>
              <a:rPr lang="en-US" sz="2000" b="0" dirty="0">
                <a:solidFill>
                  <a:srgbClr val="0000FF"/>
                </a:solidFill>
              </a:rPr>
              <a:t>Man could not return to the tree of life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4076610"/>
            <a:ext cx="550360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resulted in spiritual death, and with the loss of the Tree of Life brought forth physical death!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10" y="2495550"/>
            <a:ext cx="352949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Revealed a Plan to Renew Our Fellowship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10000" cy="304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Tree Of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8" y="830014"/>
            <a:ext cx="916366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In the Patriarchal Age God promised a Savior 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Gen. 3:15: </a:t>
            </a:r>
            <a:r>
              <a:rPr lang="en-US" sz="2000" b="0" dirty="0">
                <a:solidFill>
                  <a:srgbClr val="0000FF"/>
                </a:solidFill>
              </a:rPr>
              <a:t>Seed of woman will defeat Satan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Gen. 12:1-3: </a:t>
            </a:r>
            <a:r>
              <a:rPr lang="en-US" sz="2000" b="0" dirty="0">
                <a:solidFill>
                  <a:srgbClr val="0000FF"/>
                </a:solidFill>
              </a:rPr>
              <a:t>Seed of Abraham will bless men of all nations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Promise repeated to Abraham’s descendants: Isaac, Jacob, Judah, etc. </a:t>
            </a:r>
            <a:r>
              <a:rPr lang="de-DE" sz="2000" b="0" i="1" dirty="0">
                <a:solidFill>
                  <a:srgbClr val="0000FF"/>
                </a:solidFill>
              </a:rPr>
              <a:t>(Deut. 1:8; 7:12; Gen. 49:8-10)</a:t>
            </a:r>
            <a:endParaRPr lang="en-US" sz="2000" b="0" i="1" dirty="0">
              <a:solidFill>
                <a:srgbClr val="0000FF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9666" y="2583730"/>
            <a:ext cx="91636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In the Mosaic Age God prepared to send a Savior 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Judah’s family went to Egypt 400+ years, then Moses led the Jews to Canaan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Ex. 20:1-17: </a:t>
            </a:r>
            <a:r>
              <a:rPr lang="en-US" sz="2000" b="0" dirty="0">
                <a:solidFill>
                  <a:srgbClr val="0000FF"/>
                </a:solidFill>
              </a:rPr>
              <a:t>God gave Moses His covenant law for the nation of Israel, beginning with The Ten Commandments 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Jer. 31:31-34: </a:t>
            </a:r>
            <a:r>
              <a:rPr lang="en-US" sz="2000" b="0" dirty="0">
                <a:solidFill>
                  <a:srgbClr val="0000FF"/>
                </a:solidFill>
              </a:rPr>
              <a:t>Moses’ Law was temporary, preparing the people for the New Law of Christ </a:t>
            </a:r>
            <a:r>
              <a:rPr lang="en-US" sz="2000" i="1" dirty="0">
                <a:solidFill>
                  <a:srgbClr val="0000FF"/>
                </a:solidFill>
              </a:rPr>
              <a:t>(Heb. 8:7-13)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9664" y="4953000"/>
            <a:ext cx="916366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i="1" dirty="0">
                <a:solidFill>
                  <a:schemeClr val="tx1"/>
                </a:solidFill>
              </a:rPr>
              <a:t>God gave Israel kings: Saul, David, Solomon</a:t>
            </a:r>
            <a:endParaRPr lang="en-US" sz="2800" i="1" dirty="0">
              <a:solidFill>
                <a:schemeClr val="tx1"/>
              </a:solidFill>
            </a:endParaRP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II Sam. 7:12-16: </a:t>
            </a:r>
            <a:r>
              <a:rPr lang="en-US" sz="2000" b="0" dirty="0">
                <a:solidFill>
                  <a:srgbClr val="0000FF"/>
                </a:solidFill>
              </a:rPr>
              <a:t>David was promised a descendant to sit his throne forever!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Is. 9:6: </a:t>
            </a:r>
            <a:r>
              <a:rPr lang="en-US" sz="2000" b="0" dirty="0">
                <a:solidFill>
                  <a:srgbClr val="0000FF"/>
                </a:solidFill>
              </a:rPr>
              <a:t>Israel’s kings were temporary, preparing for Christ, the new perfect divine King</a:t>
            </a:r>
          </a:p>
        </p:txBody>
      </p:sp>
    </p:spTree>
    <p:extLst>
      <p:ext uri="{BB962C8B-B14F-4D97-AF65-F5344CB8AC3E}">
        <p14:creationId xmlns:p14="http://schemas.microsoft.com/office/powerpoint/2010/main" val="16612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9999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CACA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ster">
  <a:themeElements>
    <a:clrScheme name="1_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001</Template>
  <TotalTime>5738</TotalTime>
  <Words>2190</Words>
  <Application>Microsoft Office PowerPoint</Application>
  <PresentationFormat>On-screen Show (4:3)</PresentationFormat>
  <Paragraphs>175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Ameretto</vt:lpstr>
      <vt:lpstr>Arial</vt:lpstr>
      <vt:lpstr>Calibri</vt:lpstr>
      <vt:lpstr>Calisto MT</vt:lpstr>
      <vt:lpstr>Constantia</vt:lpstr>
      <vt:lpstr>Tahoma</vt:lpstr>
      <vt:lpstr>Times New Roman</vt:lpstr>
      <vt:lpstr>Wingdings</vt:lpstr>
      <vt:lpstr>Wingdings 2</vt:lpstr>
      <vt:lpstr>master</vt:lpstr>
      <vt:lpstr>1_colormaster</vt:lpstr>
      <vt:lpstr>2_colormaster</vt:lpstr>
      <vt:lpstr>3_colormaster</vt:lpstr>
      <vt:lpstr>1_master</vt:lpstr>
      <vt:lpstr>4_colormaster</vt:lpstr>
      <vt:lpstr>2_master</vt:lpstr>
      <vt:lpstr>5_colormaster</vt:lpstr>
      <vt:lpstr>6_colormaster</vt:lpstr>
      <vt:lpstr>7_colormaster</vt:lpstr>
      <vt:lpstr>8_colormaster</vt:lpstr>
      <vt:lpstr>9_colormaster</vt:lpstr>
      <vt:lpstr>Flow</vt:lpstr>
      <vt:lpstr>TREE OF LIFE </vt:lpstr>
      <vt:lpstr>Intro  </vt:lpstr>
      <vt:lpstr>Intro  </vt:lpstr>
      <vt:lpstr>Eden Sustained Man in Fellowship with God</vt:lpstr>
      <vt:lpstr>Sin Separated Man from God &amp; the Tree of Life</vt:lpstr>
      <vt:lpstr>Sin Separated Man from God &amp; the Tree of Life</vt:lpstr>
      <vt:lpstr>Sin Separated Man from God &amp; the Tree of Life  </vt:lpstr>
      <vt:lpstr>Sin Separated Man from God &amp; the Tree of Life</vt:lpstr>
      <vt:lpstr>God Revealed a Plan to Renew Our Fellowship</vt:lpstr>
      <vt:lpstr>God Revealed a Plan to Renew Our Fellowship</vt:lpstr>
      <vt:lpstr>God Revealed a Plan to Renew Our Fellowship</vt:lpstr>
      <vt:lpstr>We Find Eternal Fellowship with God in Heaven: The Tree of Life Awaits Us There!</vt:lpstr>
      <vt:lpstr>We Find Eternal Fellowship with God in Heaven: The Tree of Life Awaits Us There!</vt:lpstr>
      <vt:lpstr>We Find Eternal Fellowship with God in Heaven: The Tree of Life Awaits Us There! </vt:lpstr>
      <vt:lpstr>We Find Eternal Fellowship with God in Heaven: The Tree of Life Awaits Us There!</vt:lpstr>
      <vt:lpstr>Conclusion </vt:lpstr>
      <vt:lpstr>Conclusion </vt:lpstr>
      <vt:lpstr>Conclusion 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Of Life</dc:title>
  <dc:subject>03/01/2020</dc:subject>
  <dc:creator>DarkWolf</dc:creator>
  <dc:description>Based on a lesson by Ron Halbrook</dc:description>
  <cp:lastModifiedBy>DarkWolf</cp:lastModifiedBy>
  <cp:revision>36</cp:revision>
  <dcterms:created xsi:type="dcterms:W3CDTF">2005-06-04T23:49:02Z</dcterms:created>
  <dcterms:modified xsi:type="dcterms:W3CDTF">2020-03-03T22:00:22Z</dcterms:modified>
</cp:coreProperties>
</file>