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78" r:id="rId2"/>
    <p:sldMasterId id="2147483833" r:id="rId3"/>
    <p:sldMasterId id="2147483845" r:id="rId4"/>
  </p:sldMasterIdLst>
  <p:notesMasterIdLst>
    <p:notesMasterId r:id="rId31"/>
  </p:notesMasterIdLst>
  <p:handoutMasterIdLst>
    <p:handoutMasterId r:id="rId32"/>
  </p:handoutMasterIdLst>
  <p:sldIdLst>
    <p:sldId id="627" r:id="rId5"/>
    <p:sldId id="628" r:id="rId6"/>
    <p:sldId id="630" r:id="rId7"/>
    <p:sldId id="632" r:id="rId8"/>
    <p:sldId id="635" r:id="rId9"/>
    <p:sldId id="637" r:id="rId10"/>
    <p:sldId id="433" r:id="rId11"/>
    <p:sldId id="552" r:id="rId12"/>
    <p:sldId id="639" r:id="rId13"/>
    <p:sldId id="641" r:id="rId14"/>
    <p:sldId id="534" r:id="rId15"/>
    <p:sldId id="643" r:id="rId16"/>
    <p:sldId id="645" r:id="rId17"/>
    <p:sldId id="647" r:id="rId18"/>
    <p:sldId id="649" r:id="rId19"/>
    <p:sldId id="651" r:id="rId20"/>
    <p:sldId id="653" r:id="rId21"/>
    <p:sldId id="655" r:id="rId22"/>
    <p:sldId id="657" r:id="rId23"/>
    <p:sldId id="625" r:id="rId24"/>
    <p:sldId id="659" r:id="rId25"/>
    <p:sldId id="661" r:id="rId26"/>
    <p:sldId id="670" r:id="rId27"/>
    <p:sldId id="666" r:id="rId28"/>
    <p:sldId id="668" r:id="rId29"/>
    <p:sldId id="66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006600"/>
    <a:srgbClr val="000000"/>
    <a:srgbClr val="CCFF33"/>
    <a:srgbClr val="FF0066"/>
    <a:srgbClr val="FFFFFF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28FC8-8B2D-4E78-B89B-23572C41FAFB}" v="174" dt="2019-11-28T05:31:58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409" autoAdjust="0"/>
  </p:normalViewPr>
  <p:slideViewPr>
    <p:cSldViewPr snapToObjects="1">
      <p:cViewPr varScale="1">
        <p:scale>
          <a:sx n="74" d="100"/>
          <a:sy n="74" d="100"/>
        </p:scale>
        <p:origin x="113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93428FC8-8B2D-4E78-B89B-23572C41FAFB}"/>
    <pc:docChg chg="undo custSel mod addSld delSld modSld delMainMaster">
      <pc:chgData name="Nathan Morrison" userId="a8088875ec538e5b" providerId="LiveId" clId="{93428FC8-8B2D-4E78-B89B-23572C41FAFB}" dt="2019-11-28T05:31:58.384" v="233" actId="20577"/>
      <pc:docMkLst>
        <pc:docMk/>
      </pc:docMkLst>
      <pc:sldChg chg="del">
        <pc:chgData name="Nathan Morrison" userId="a8088875ec538e5b" providerId="LiveId" clId="{93428FC8-8B2D-4E78-B89B-23572C41FAFB}" dt="2019-11-15T20:42:26.308" v="111" actId="47"/>
        <pc:sldMkLst>
          <pc:docMk/>
          <pc:sldMk cId="293693427" sldId="260"/>
        </pc:sldMkLst>
      </pc:sldChg>
      <pc:sldChg chg="addSp delSp modSp modAnim">
        <pc:chgData name="Nathan Morrison" userId="a8088875ec538e5b" providerId="LiveId" clId="{93428FC8-8B2D-4E78-B89B-23572C41FAFB}" dt="2019-11-15T20:15:06.721" v="7"/>
        <pc:sldMkLst>
          <pc:docMk/>
          <pc:sldMk cId="0" sldId="433"/>
        </pc:sldMkLst>
        <pc:spChg chg="mod ord">
          <ac:chgData name="Nathan Morrison" userId="a8088875ec538e5b" providerId="LiveId" clId="{93428FC8-8B2D-4E78-B89B-23572C41FAFB}" dt="2019-11-15T20:15:00.176" v="6" actId="26606"/>
          <ac:spMkLst>
            <pc:docMk/>
            <pc:sldMk cId="0" sldId="433"/>
            <ac:spMk id="5" creationId="{00000000-0000-0000-0000-000000000000}"/>
          </ac:spMkLst>
        </pc:spChg>
        <pc:spChg chg="add del">
          <ac:chgData name="Nathan Morrison" userId="a8088875ec538e5b" providerId="LiveId" clId="{93428FC8-8B2D-4E78-B89B-23572C41FAFB}" dt="2019-11-15T20:15:06.721" v="7"/>
          <ac:spMkLst>
            <pc:docMk/>
            <pc:sldMk cId="0" sldId="433"/>
            <ac:spMk id="7" creationId="{C1F54B54-DF6E-450B-B5DF-9E8DEDD59311}"/>
          </ac:spMkLst>
        </pc:spChg>
        <pc:spChg chg="mod">
          <ac:chgData name="Nathan Morrison" userId="a8088875ec538e5b" providerId="LiveId" clId="{93428FC8-8B2D-4E78-B89B-23572C41FAFB}" dt="2019-11-15T20:15:00.176" v="6" actId="26606"/>
          <ac:spMkLst>
            <pc:docMk/>
            <pc:sldMk cId="0" sldId="433"/>
            <ac:spMk id="14" creationId="{182C4CAA-4F63-496D-B26A-CE0497EE5234}"/>
          </ac:spMkLst>
        </pc:spChg>
        <pc:spChg chg="mod">
          <ac:chgData name="Nathan Morrison" userId="a8088875ec538e5b" providerId="LiveId" clId="{93428FC8-8B2D-4E78-B89B-23572C41FAFB}" dt="2019-11-15T20:15:00.176" v="6" actId="26606"/>
          <ac:spMkLst>
            <pc:docMk/>
            <pc:sldMk cId="0" sldId="433"/>
            <ac:spMk id="164866" creationId="{00000000-0000-0000-0000-000000000000}"/>
          </ac:spMkLst>
        </pc:spChg>
        <pc:picChg chg="mod ord">
          <ac:chgData name="Nathan Morrison" userId="a8088875ec538e5b" providerId="LiveId" clId="{93428FC8-8B2D-4E78-B89B-23572C41FAFB}" dt="2019-11-15T20:15:00.176" v="6" actId="26606"/>
          <ac:picMkLst>
            <pc:docMk/>
            <pc:sldMk cId="0" sldId="433"/>
            <ac:picMk id="3" creationId="{23233BD5-5721-4619-AE07-6D98D8A78DB7}"/>
          </ac:picMkLst>
        </pc:picChg>
        <pc:cxnChg chg="add del">
          <ac:chgData name="Nathan Morrison" userId="a8088875ec538e5b" providerId="LiveId" clId="{93428FC8-8B2D-4E78-B89B-23572C41FAFB}" dt="2019-11-15T20:15:00.176" v="6" actId="26606"/>
          <ac:cxnSpMkLst>
            <pc:docMk/>
            <pc:sldMk cId="0" sldId="433"/>
            <ac:cxnSpMk id="72" creationId="{E0DCF65E-F84E-483D-83D7-A1616D569143}"/>
          </ac:cxnSpMkLst>
        </pc:cxnChg>
        <pc:cxnChg chg="add del">
          <ac:chgData name="Nathan Morrison" userId="a8088875ec538e5b" providerId="LiveId" clId="{93428FC8-8B2D-4E78-B89B-23572C41FAFB}" dt="2019-11-15T20:15:00.176" v="6" actId="26606"/>
          <ac:cxnSpMkLst>
            <pc:docMk/>
            <pc:sldMk cId="0" sldId="433"/>
            <ac:cxnSpMk id="73" creationId="{E0DCF65E-F84E-483D-83D7-A1616D569143}"/>
          </ac:cxnSpMkLst>
        </pc:cxnChg>
      </pc:sldChg>
      <pc:sldChg chg="modSp">
        <pc:chgData name="Nathan Morrison" userId="a8088875ec538e5b" providerId="LiveId" clId="{93428FC8-8B2D-4E78-B89B-23572C41FAFB}" dt="2019-11-28T05:31:58.384" v="233" actId="20577"/>
        <pc:sldMkLst>
          <pc:docMk/>
          <pc:sldMk cId="2820297055" sldId="552"/>
        </pc:sldMkLst>
        <pc:spChg chg="mod">
          <ac:chgData name="Nathan Morrison" userId="a8088875ec538e5b" providerId="LiveId" clId="{93428FC8-8B2D-4E78-B89B-23572C41FAFB}" dt="2019-11-28T05:31:58.384" v="233" actId="20577"/>
          <ac:spMkLst>
            <pc:docMk/>
            <pc:sldMk cId="2820297055" sldId="552"/>
            <ac:spMk id="12" creationId="{964F9313-E2A2-49D9-AA7A-0754C8014751}"/>
          </ac:spMkLst>
        </pc:spChg>
      </pc:sldChg>
      <pc:sldChg chg="addSp delSp modSp modAnim">
        <pc:chgData name="Nathan Morrison" userId="a8088875ec538e5b" providerId="LiveId" clId="{93428FC8-8B2D-4E78-B89B-23572C41FAFB}" dt="2019-11-15T20:34:56.566" v="47" actId="14100"/>
        <pc:sldMkLst>
          <pc:docMk/>
          <pc:sldMk cId="1823927066" sldId="625"/>
        </pc:sldMkLst>
        <pc:spChg chg="mod ord">
          <ac:chgData name="Nathan Morrison" userId="a8088875ec538e5b" providerId="LiveId" clId="{93428FC8-8B2D-4E78-B89B-23572C41FAFB}" dt="2019-11-15T20:33:32.542" v="28" actId="1076"/>
          <ac:spMkLst>
            <pc:docMk/>
            <pc:sldMk cId="1823927066" sldId="625"/>
            <ac:spMk id="5" creationId="{00000000-0000-0000-0000-000000000000}"/>
          </ac:spMkLst>
        </pc:spChg>
        <pc:spChg chg="mod">
          <ac:chgData name="Nathan Morrison" userId="a8088875ec538e5b" providerId="LiveId" clId="{93428FC8-8B2D-4E78-B89B-23572C41FAFB}" dt="2019-11-15T20:34:56.566" v="47" actId="14100"/>
          <ac:spMkLst>
            <pc:docMk/>
            <pc:sldMk cId="1823927066" sldId="625"/>
            <ac:spMk id="7" creationId="{5B4EFADA-47CE-4619-9B29-9FC06A34CB49}"/>
          </ac:spMkLst>
        </pc:spChg>
        <pc:spChg chg="mod">
          <ac:chgData name="Nathan Morrison" userId="a8088875ec538e5b" providerId="LiveId" clId="{93428FC8-8B2D-4E78-B89B-23572C41FAFB}" dt="2019-11-15T20:33:55.201" v="36" actId="404"/>
          <ac:spMkLst>
            <pc:docMk/>
            <pc:sldMk cId="1823927066" sldId="625"/>
            <ac:spMk id="164866" creationId="{00000000-0000-0000-0000-000000000000}"/>
          </ac:spMkLst>
        </pc:spChg>
        <pc:picChg chg="mod">
          <ac:chgData name="Nathan Morrison" userId="a8088875ec538e5b" providerId="LiveId" clId="{93428FC8-8B2D-4E78-B89B-23572C41FAFB}" dt="2019-11-15T20:33:25.279" v="27" actId="26606"/>
          <ac:picMkLst>
            <pc:docMk/>
            <pc:sldMk cId="1823927066" sldId="625"/>
            <ac:picMk id="3" creationId="{23233BD5-5721-4619-AE07-6D98D8A78DB7}"/>
          </ac:picMkLst>
        </pc:picChg>
        <pc:cxnChg chg="add">
          <ac:chgData name="Nathan Morrison" userId="a8088875ec538e5b" providerId="LiveId" clId="{93428FC8-8B2D-4E78-B89B-23572C41FAFB}" dt="2019-11-15T20:33:25.279" v="27" actId="26606"/>
          <ac:cxnSpMkLst>
            <pc:docMk/>
            <pc:sldMk cId="1823927066" sldId="625"/>
            <ac:cxnSpMk id="72" creationId="{A4F35239-EB86-4ACB-91DE-4989620C2C1A}"/>
          </ac:cxnSpMkLst>
        </pc:cxnChg>
        <pc:cxnChg chg="del">
          <ac:chgData name="Nathan Morrison" userId="a8088875ec538e5b" providerId="LiveId" clId="{93428FC8-8B2D-4E78-B89B-23572C41FAFB}" dt="2019-11-15T20:33:25.279" v="27" actId="26606"/>
          <ac:cxnSpMkLst>
            <pc:docMk/>
            <pc:sldMk cId="1823927066" sldId="625"/>
            <ac:cxnSpMk id="73" creationId="{E0DCF65E-F84E-483D-83D7-A1616D569143}"/>
          </ac:cxnSpMkLst>
        </pc:cxnChg>
      </pc:sldChg>
      <pc:sldChg chg="addSp delSp modSp mod setBg">
        <pc:chgData name="Nathan Morrison" userId="a8088875ec538e5b" providerId="LiveId" clId="{93428FC8-8B2D-4E78-B89B-23572C41FAFB}" dt="2019-11-15T20:13:26.906" v="1" actId="26606"/>
        <pc:sldMkLst>
          <pc:docMk/>
          <pc:sldMk cId="2960765133" sldId="628"/>
        </pc:sldMkLst>
        <pc:spChg chg="mod">
          <ac:chgData name="Nathan Morrison" userId="a8088875ec538e5b" providerId="LiveId" clId="{93428FC8-8B2D-4E78-B89B-23572C41FAFB}" dt="2019-11-15T20:13:26.906" v="1" actId="26606"/>
          <ac:spMkLst>
            <pc:docMk/>
            <pc:sldMk cId="2960765133" sldId="628"/>
            <ac:spMk id="2" creationId="{927EBCD3-C0C0-4975-9831-58FBE6738F92}"/>
          </ac:spMkLst>
        </pc:spChg>
        <pc:spChg chg="mod">
          <ac:chgData name="Nathan Morrison" userId="a8088875ec538e5b" providerId="LiveId" clId="{93428FC8-8B2D-4E78-B89B-23572C41FAFB}" dt="2019-11-15T20:13:26.906" v="1" actId="26606"/>
          <ac:spMkLst>
            <pc:docMk/>
            <pc:sldMk cId="2960765133" sldId="628"/>
            <ac:spMk id="3" creationId="{0556DDCA-60FB-4BC1-8C02-A4A774A4EEDE}"/>
          </ac:spMkLst>
        </pc:spChg>
        <pc:spChg chg="mod">
          <ac:chgData name="Nathan Morrison" userId="a8088875ec538e5b" providerId="LiveId" clId="{93428FC8-8B2D-4E78-B89B-23572C41FAFB}" dt="2019-11-15T20:13:26.906" v="1" actId="26606"/>
          <ac:spMkLst>
            <pc:docMk/>
            <pc:sldMk cId="2960765133" sldId="628"/>
            <ac:spMk id="4" creationId="{E43AF18A-9064-4F21-87B5-CD9F27FD61B4}"/>
          </ac:spMkLst>
        </pc:spChg>
        <pc:spChg chg="add del">
          <ac:chgData name="Nathan Morrison" userId="a8088875ec538e5b" providerId="LiveId" clId="{93428FC8-8B2D-4E78-B89B-23572C41FAFB}" dt="2019-11-15T20:13:26.906" v="1" actId="26606"/>
          <ac:spMkLst>
            <pc:docMk/>
            <pc:sldMk cId="2960765133" sldId="628"/>
            <ac:spMk id="10" creationId="{4DE0D6BE-330A-422D-9BD9-1E18F73C6E1E}"/>
          </ac:spMkLst>
        </pc:spChg>
        <pc:picChg chg="mod">
          <ac:chgData name="Nathan Morrison" userId="a8088875ec538e5b" providerId="LiveId" clId="{93428FC8-8B2D-4E78-B89B-23572C41FAFB}" dt="2019-11-15T20:13:26.906" v="1" actId="26606"/>
          <ac:picMkLst>
            <pc:docMk/>
            <pc:sldMk cId="2960765133" sldId="628"/>
            <ac:picMk id="5" creationId="{6BE48ABC-15F3-42C4-A0E4-4ED73478CBFD}"/>
          </ac:picMkLst>
        </pc:picChg>
      </pc:sldChg>
      <pc:sldChg chg="addSp delSp modSp mod setBg">
        <pc:chgData name="Nathan Morrison" userId="a8088875ec538e5b" providerId="LiveId" clId="{93428FC8-8B2D-4E78-B89B-23572C41FAFB}" dt="2019-11-15T20:13:50.259" v="3" actId="26606"/>
        <pc:sldMkLst>
          <pc:docMk/>
          <pc:sldMk cId="2886720931" sldId="630"/>
        </pc:sldMkLst>
        <pc:spChg chg="mod">
          <ac:chgData name="Nathan Morrison" userId="a8088875ec538e5b" providerId="LiveId" clId="{93428FC8-8B2D-4E78-B89B-23572C41FAFB}" dt="2019-11-15T20:13:50.259" v="3" actId="26606"/>
          <ac:spMkLst>
            <pc:docMk/>
            <pc:sldMk cId="2886720931" sldId="630"/>
            <ac:spMk id="2" creationId="{927EBCD3-C0C0-4975-9831-58FBE6738F92}"/>
          </ac:spMkLst>
        </pc:spChg>
        <pc:spChg chg="mod">
          <ac:chgData name="Nathan Morrison" userId="a8088875ec538e5b" providerId="LiveId" clId="{93428FC8-8B2D-4E78-B89B-23572C41FAFB}" dt="2019-11-15T20:13:50.259" v="3" actId="26606"/>
          <ac:spMkLst>
            <pc:docMk/>
            <pc:sldMk cId="2886720931" sldId="630"/>
            <ac:spMk id="3" creationId="{0556DDCA-60FB-4BC1-8C02-A4A774A4EEDE}"/>
          </ac:spMkLst>
        </pc:spChg>
        <pc:spChg chg="mod">
          <ac:chgData name="Nathan Morrison" userId="a8088875ec538e5b" providerId="LiveId" clId="{93428FC8-8B2D-4E78-B89B-23572C41FAFB}" dt="2019-11-15T20:13:50.259" v="3" actId="26606"/>
          <ac:spMkLst>
            <pc:docMk/>
            <pc:sldMk cId="2886720931" sldId="630"/>
            <ac:spMk id="4" creationId="{E43AF18A-9064-4F21-87B5-CD9F27FD61B4}"/>
          </ac:spMkLst>
        </pc:spChg>
        <pc:spChg chg="add del">
          <ac:chgData name="Nathan Morrison" userId="a8088875ec538e5b" providerId="LiveId" clId="{93428FC8-8B2D-4E78-B89B-23572C41FAFB}" dt="2019-11-15T20:13:50.259" v="3" actId="26606"/>
          <ac:spMkLst>
            <pc:docMk/>
            <pc:sldMk cId="2886720931" sldId="630"/>
            <ac:spMk id="10" creationId="{4DE0D6BE-330A-422D-9BD9-1E18F73C6E1E}"/>
          </ac:spMkLst>
        </pc:spChg>
        <pc:picChg chg="mod">
          <ac:chgData name="Nathan Morrison" userId="a8088875ec538e5b" providerId="LiveId" clId="{93428FC8-8B2D-4E78-B89B-23572C41FAFB}" dt="2019-11-15T20:13:50.259" v="3" actId="26606"/>
          <ac:picMkLst>
            <pc:docMk/>
            <pc:sldMk cId="2886720931" sldId="630"/>
            <ac:picMk id="5" creationId="{6BE48ABC-15F3-42C4-A0E4-4ED73478CBFD}"/>
          </ac:picMkLst>
        </pc:picChg>
      </pc:sldChg>
      <pc:sldChg chg="addSp delSp modSp mod setBg setClrOvrMap">
        <pc:chgData name="Nathan Morrison" userId="a8088875ec538e5b" providerId="LiveId" clId="{93428FC8-8B2D-4E78-B89B-23572C41FAFB}" dt="2019-11-15T21:17:24.760" v="115" actId="313"/>
        <pc:sldMkLst>
          <pc:docMk/>
          <pc:sldMk cId="2122020907" sldId="649"/>
        </pc:sldMkLst>
        <pc:spChg chg="mod">
          <ac:chgData name="Nathan Morrison" userId="a8088875ec538e5b" providerId="LiveId" clId="{93428FC8-8B2D-4E78-B89B-23572C41FAFB}" dt="2019-11-15T20:15:47.206" v="9" actId="26606"/>
          <ac:spMkLst>
            <pc:docMk/>
            <pc:sldMk cId="2122020907" sldId="649"/>
            <ac:spMk id="2" creationId="{2F2D4AE4-3F33-42BE-8A3C-F0C683D61AE9}"/>
          </ac:spMkLst>
        </pc:spChg>
        <pc:spChg chg="mod ord">
          <ac:chgData name="Nathan Morrison" userId="a8088875ec538e5b" providerId="LiveId" clId="{93428FC8-8B2D-4E78-B89B-23572C41FAFB}" dt="2019-11-15T21:17:24.760" v="115" actId="313"/>
          <ac:spMkLst>
            <pc:docMk/>
            <pc:sldMk cId="2122020907" sldId="649"/>
            <ac:spMk id="12" creationId="{964F9313-E2A2-49D9-AA7A-0754C8014751}"/>
          </ac:spMkLst>
        </pc:spChg>
        <pc:spChg chg="mod">
          <ac:chgData name="Nathan Morrison" userId="a8088875ec538e5b" providerId="LiveId" clId="{93428FC8-8B2D-4E78-B89B-23572C41FAFB}" dt="2019-11-15T20:15:47.206" v="9" actId="26606"/>
          <ac:spMkLst>
            <pc:docMk/>
            <pc:sldMk cId="2122020907" sldId="649"/>
            <ac:spMk id="13" creationId="{CA5AB941-EB60-4984-9037-5AD99921C584}"/>
          </ac:spMkLst>
        </pc:spChg>
        <pc:spChg chg="add del">
          <ac:chgData name="Nathan Morrison" userId="a8088875ec538e5b" providerId="LiveId" clId="{93428FC8-8B2D-4E78-B89B-23572C41FAFB}" dt="2019-11-15T20:15:47.206" v="9" actId="26606"/>
          <ac:spMkLst>
            <pc:docMk/>
            <pc:sldMk cId="2122020907" sldId="649"/>
            <ac:spMk id="71" creationId="{8B996A54-0CDD-4A46-B3D2-02F43219A757}"/>
          </ac:spMkLst>
        </pc:spChg>
        <pc:spChg chg="add del">
          <ac:chgData name="Nathan Morrison" userId="a8088875ec538e5b" providerId="LiveId" clId="{93428FC8-8B2D-4E78-B89B-23572C41FAFB}" dt="2019-11-15T20:15:47.206" v="9" actId="26606"/>
          <ac:spMkLst>
            <pc:docMk/>
            <pc:sldMk cId="2122020907" sldId="649"/>
            <ac:spMk id="73" creationId="{06F0BB8C-8C08-44AD-9EBB-B43BE66A5B36}"/>
          </ac:spMkLst>
        </pc:spChg>
        <pc:spChg chg="add del">
          <ac:chgData name="Nathan Morrison" userId="a8088875ec538e5b" providerId="LiveId" clId="{93428FC8-8B2D-4E78-B89B-23572C41FAFB}" dt="2019-11-15T20:15:47.206" v="9" actId="26606"/>
          <ac:spMkLst>
            <pc:docMk/>
            <pc:sldMk cId="2122020907" sldId="649"/>
            <ac:spMk id="78" creationId="{65B36D43-160A-4459-A18F-4471E7926946}"/>
          </ac:spMkLst>
        </pc:spChg>
        <pc:spChg chg="add del">
          <ac:chgData name="Nathan Morrison" userId="a8088875ec538e5b" providerId="LiveId" clId="{93428FC8-8B2D-4E78-B89B-23572C41FAFB}" dt="2019-11-15T20:15:47.206" v="9" actId="26606"/>
          <ac:spMkLst>
            <pc:docMk/>
            <pc:sldMk cId="2122020907" sldId="649"/>
            <ac:spMk id="80" creationId="{98C17B38-9174-4965-BABA-C9C1C6F3D51A}"/>
          </ac:spMkLst>
        </pc:spChg>
        <pc:cxnChg chg="add del">
          <ac:chgData name="Nathan Morrison" userId="a8088875ec538e5b" providerId="LiveId" clId="{93428FC8-8B2D-4E78-B89B-23572C41FAFB}" dt="2019-11-15T20:15:47.206" v="9" actId="26606"/>
          <ac:cxnSpMkLst>
            <pc:docMk/>
            <pc:sldMk cId="2122020907" sldId="649"/>
            <ac:cxnSpMk id="82" creationId="{A1865F92-5D70-4CFC-A515-E5AD0F55F8C4}"/>
          </ac:cxnSpMkLst>
        </pc:cxnChg>
      </pc:sldChg>
      <pc:sldChg chg="modSp">
        <pc:chgData name="Nathan Morrison" userId="a8088875ec538e5b" providerId="LiveId" clId="{93428FC8-8B2D-4E78-B89B-23572C41FAFB}" dt="2019-11-15T20:25:41.537" v="19" actId="20577"/>
        <pc:sldMkLst>
          <pc:docMk/>
          <pc:sldMk cId="1604717147" sldId="655"/>
        </pc:sldMkLst>
        <pc:spChg chg="mod">
          <ac:chgData name="Nathan Morrison" userId="a8088875ec538e5b" providerId="LiveId" clId="{93428FC8-8B2D-4E78-B89B-23572C41FAFB}" dt="2019-11-15T20:25:41.537" v="19" actId="20577"/>
          <ac:spMkLst>
            <pc:docMk/>
            <pc:sldMk cId="1604717147" sldId="655"/>
            <ac:spMk id="12" creationId="{964F9313-E2A2-49D9-AA7A-0754C8014751}"/>
          </ac:spMkLst>
        </pc:spChg>
      </pc:sldChg>
      <pc:sldChg chg="addSp delSp modSp modAnim">
        <pc:chgData name="Nathan Morrison" userId="a8088875ec538e5b" providerId="LiveId" clId="{93428FC8-8B2D-4E78-B89B-23572C41FAFB}" dt="2019-11-15T20:37:26.372" v="74" actId="1076"/>
        <pc:sldMkLst>
          <pc:docMk/>
          <pc:sldMk cId="2594377856" sldId="659"/>
        </pc:sldMkLst>
        <pc:spChg chg="mod ord">
          <ac:chgData name="Nathan Morrison" userId="a8088875ec538e5b" providerId="LiveId" clId="{93428FC8-8B2D-4E78-B89B-23572C41FAFB}" dt="2019-11-15T20:37:26.372" v="74" actId="1076"/>
          <ac:spMkLst>
            <pc:docMk/>
            <pc:sldMk cId="2594377856" sldId="659"/>
            <ac:spMk id="5" creationId="{00000000-0000-0000-0000-000000000000}"/>
          </ac:spMkLst>
        </pc:spChg>
        <pc:spChg chg="del mod">
          <ac:chgData name="Nathan Morrison" userId="a8088875ec538e5b" providerId="LiveId" clId="{93428FC8-8B2D-4E78-B89B-23572C41FAFB}" dt="2019-11-15T20:36:11.955" v="61"/>
          <ac:spMkLst>
            <pc:docMk/>
            <pc:sldMk cId="2594377856" sldId="659"/>
            <ac:spMk id="7" creationId="{5B4EFADA-47CE-4619-9B29-9FC06A34CB49}"/>
          </ac:spMkLst>
        </pc:spChg>
        <pc:spChg chg="add">
          <ac:chgData name="Nathan Morrison" userId="a8088875ec538e5b" providerId="LiveId" clId="{93428FC8-8B2D-4E78-B89B-23572C41FAFB}" dt="2019-11-15T20:36:23.431" v="62"/>
          <ac:spMkLst>
            <pc:docMk/>
            <pc:sldMk cId="2594377856" sldId="659"/>
            <ac:spMk id="8" creationId="{76472031-7B0D-4C72-B332-5D82A776C4F3}"/>
          </ac:spMkLst>
        </pc:spChg>
        <pc:spChg chg="mod">
          <ac:chgData name="Nathan Morrison" userId="a8088875ec538e5b" providerId="LiveId" clId="{93428FC8-8B2D-4E78-B89B-23572C41FAFB}" dt="2019-11-15T20:36:30.431" v="63" actId="14100"/>
          <ac:spMkLst>
            <pc:docMk/>
            <pc:sldMk cId="2594377856" sldId="659"/>
            <ac:spMk id="164866" creationId="{00000000-0000-0000-0000-000000000000}"/>
          </ac:spMkLst>
        </pc:spChg>
        <pc:picChg chg="mod">
          <ac:chgData name="Nathan Morrison" userId="a8088875ec538e5b" providerId="LiveId" clId="{93428FC8-8B2D-4E78-B89B-23572C41FAFB}" dt="2019-11-15T20:35:49.828" v="55" actId="26606"/>
          <ac:picMkLst>
            <pc:docMk/>
            <pc:sldMk cId="2594377856" sldId="659"/>
            <ac:picMk id="3" creationId="{23233BD5-5721-4619-AE07-6D98D8A78DB7}"/>
          </ac:picMkLst>
        </pc:picChg>
        <pc:cxnChg chg="add">
          <ac:chgData name="Nathan Morrison" userId="a8088875ec538e5b" providerId="LiveId" clId="{93428FC8-8B2D-4E78-B89B-23572C41FAFB}" dt="2019-11-15T20:35:49.828" v="55" actId="26606"/>
          <ac:cxnSpMkLst>
            <pc:docMk/>
            <pc:sldMk cId="2594377856" sldId="659"/>
            <ac:cxnSpMk id="72" creationId="{E0DCF65E-F84E-483D-83D7-A1616D569143}"/>
          </ac:cxnSpMkLst>
        </pc:cxnChg>
        <pc:cxnChg chg="del">
          <ac:chgData name="Nathan Morrison" userId="a8088875ec538e5b" providerId="LiveId" clId="{93428FC8-8B2D-4E78-B89B-23572C41FAFB}" dt="2019-11-15T20:35:49.828" v="55" actId="26606"/>
          <ac:cxnSpMkLst>
            <pc:docMk/>
            <pc:sldMk cId="2594377856" sldId="659"/>
            <ac:cxnSpMk id="73" creationId="{E0DCF65E-F84E-483D-83D7-A1616D569143}"/>
          </ac:cxnSpMkLst>
        </pc:cxnChg>
      </pc:sldChg>
      <pc:sldChg chg="addSp delSp modSp modAnim">
        <pc:chgData name="Nathan Morrison" userId="a8088875ec538e5b" providerId="LiveId" clId="{93428FC8-8B2D-4E78-B89B-23572C41FAFB}" dt="2019-11-15T20:38:41.211" v="85"/>
        <pc:sldMkLst>
          <pc:docMk/>
          <pc:sldMk cId="1088714615" sldId="661"/>
        </pc:sldMkLst>
        <pc:spChg chg="mod ord">
          <ac:chgData name="Nathan Morrison" userId="a8088875ec538e5b" providerId="LiveId" clId="{93428FC8-8B2D-4E78-B89B-23572C41FAFB}" dt="2019-11-15T20:38:02.873" v="75" actId="1076"/>
          <ac:spMkLst>
            <pc:docMk/>
            <pc:sldMk cId="1088714615" sldId="661"/>
            <ac:spMk id="5" creationId="{00000000-0000-0000-0000-000000000000}"/>
          </ac:spMkLst>
        </pc:spChg>
        <pc:spChg chg="del mod">
          <ac:chgData name="Nathan Morrison" userId="a8088875ec538e5b" providerId="LiveId" clId="{93428FC8-8B2D-4E78-B89B-23572C41FAFB}" dt="2019-11-15T20:38:24.185" v="83"/>
          <ac:spMkLst>
            <pc:docMk/>
            <pc:sldMk cId="1088714615" sldId="661"/>
            <ac:spMk id="7" creationId="{5B4EFADA-47CE-4619-9B29-9FC06A34CB49}"/>
          </ac:spMkLst>
        </pc:spChg>
        <pc:spChg chg="del">
          <ac:chgData name="Nathan Morrison" userId="a8088875ec538e5b" providerId="LiveId" clId="{93428FC8-8B2D-4E78-B89B-23572C41FAFB}" dt="2019-11-15T20:37:06.207" v="72"/>
          <ac:spMkLst>
            <pc:docMk/>
            <pc:sldMk cId="1088714615" sldId="661"/>
            <ac:spMk id="8" creationId="{CF4C90AF-4583-446A-A990-B8E7395D8B68}"/>
          </ac:spMkLst>
        </pc:spChg>
        <pc:spChg chg="add">
          <ac:chgData name="Nathan Morrison" userId="a8088875ec538e5b" providerId="LiveId" clId="{93428FC8-8B2D-4E78-B89B-23572C41FAFB}" dt="2019-11-15T20:38:32.808" v="84"/>
          <ac:spMkLst>
            <pc:docMk/>
            <pc:sldMk cId="1088714615" sldId="661"/>
            <ac:spMk id="9" creationId="{DF032B72-507D-4AA9-BA2B-8D008C1259F6}"/>
          </ac:spMkLst>
        </pc:spChg>
        <pc:spChg chg="add">
          <ac:chgData name="Nathan Morrison" userId="a8088875ec538e5b" providerId="LiveId" clId="{93428FC8-8B2D-4E78-B89B-23572C41FAFB}" dt="2019-11-15T20:38:41.211" v="85"/>
          <ac:spMkLst>
            <pc:docMk/>
            <pc:sldMk cId="1088714615" sldId="661"/>
            <ac:spMk id="10" creationId="{26EEFAB9-2C83-4E26-88D7-1CC87F7716EE}"/>
          </ac:spMkLst>
        </pc:spChg>
        <pc:spChg chg="mod">
          <ac:chgData name="Nathan Morrison" userId="a8088875ec538e5b" providerId="LiveId" clId="{93428FC8-8B2D-4E78-B89B-23572C41FAFB}" dt="2019-11-15T20:38:19.645" v="82" actId="403"/>
          <ac:spMkLst>
            <pc:docMk/>
            <pc:sldMk cId="1088714615" sldId="661"/>
            <ac:spMk id="164866" creationId="{00000000-0000-0000-0000-000000000000}"/>
          </ac:spMkLst>
        </pc:spChg>
        <pc:picChg chg="mod">
          <ac:chgData name="Nathan Morrison" userId="a8088875ec538e5b" providerId="LiveId" clId="{93428FC8-8B2D-4E78-B89B-23572C41FAFB}" dt="2019-11-15T20:37:15.320" v="73" actId="26606"/>
          <ac:picMkLst>
            <pc:docMk/>
            <pc:sldMk cId="1088714615" sldId="661"/>
            <ac:picMk id="3" creationId="{23233BD5-5721-4619-AE07-6D98D8A78DB7}"/>
          </ac:picMkLst>
        </pc:picChg>
        <pc:cxnChg chg="add">
          <ac:chgData name="Nathan Morrison" userId="a8088875ec538e5b" providerId="LiveId" clId="{93428FC8-8B2D-4E78-B89B-23572C41FAFB}" dt="2019-11-15T20:37:15.320" v="73" actId="26606"/>
          <ac:cxnSpMkLst>
            <pc:docMk/>
            <pc:sldMk cId="1088714615" sldId="661"/>
            <ac:cxnSpMk id="72" creationId="{E0DCF65E-F84E-483D-83D7-A1616D569143}"/>
          </ac:cxnSpMkLst>
        </pc:cxnChg>
        <pc:cxnChg chg="del">
          <ac:chgData name="Nathan Morrison" userId="a8088875ec538e5b" providerId="LiveId" clId="{93428FC8-8B2D-4E78-B89B-23572C41FAFB}" dt="2019-11-15T20:37:15.320" v="73" actId="26606"/>
          <ac:cxnSpMkLst>
            <pc:docMk/>
            <pc:sldMk cId="1088714615" sldId="661"/>
            <ac:cxnSpMk id="73" creationId="{E0DCF65E-F84E-483D-83D7-A1616D569143}"/>
          </ac:cxnSpMkLst>
        </pc:cxnChg>
      </pc:sldChg>
      <pc:sldChg chg="addSp delSp modSp del mod setBg">
        <pc:chgData name="Nathan Morrison" userId="a8088875ec538e5b" providerId="LiveId" clId="{93428FC8-8B2D-4E78-B89B-23572C41FAFB}" dt="2019-11-15T20:39:40.728" v="93" actId="2696"/>
        <pc:sldMkLst>
          <pc:docMk/>
          <pc:sldMk cId="652966605" sldId="663"/>
        </pc:sldMkLst>
        <pc:spChg chg="mod">
          <ac:chgData name="Nathan Morrison" userId="a8088875ec538e5b" providerId="LiveId" clId="{93428FC8-8B2D-4E78-B89B-23572C41FAFB}" dt="2019-11-15T20:39:33.228" v="92" actId="26606"/>
          <ac:spMkLst>
            <pc:docMk/>
            <pc:sldMk cId="652966605" sldId="663"/>
            <ac:spMk id="2" creationId="{927EBCD3-C0C0-4975-9831-58FBE6738F92}"/>
          </ac:spMkLst>
        </pc:spChg>
        <pc:spChg chg="mod">
          <ac:chgData name="Nathan Morrison" userId="a8088875ec538e5b" providerId="LiveId" clId="{93428FC8-8B2D-4E78-B89B-23572C41FAFB}" dt="2019-11-15T20:39:33.228" v="92" actId="26606"/>
          <ac:spMkLst>
            <pc:docMk/>
            <pc:sldMk cId="652966605" sldId="663"/>
            <ac:spMk id="3" creationId="{0556DDCA-60FB-4BC1-8C02-A4A774A4EEDE}"/>
          </ac:spMkLst>
        </pc:spChg>
        <pc:spChg chg="mod">
          <ac:chgData name="Nathan Morrison" userId="a8088875ec538e5b" providerId="LiveId" clId="{93428FC8-8B2D-4E78-B89B-23572C41FAFB}" dt="2019-11-15T20:39:33.228" v="92" actId="26606"/>
          <ac:spMkLst>
            <pc:docMk/>
            <pc:sldMk cId="652966605" sldId="663"/>
            <ac:spMk id="4" creationId="{E43AF18A-9064-4F21-87B5-CD9F27FD61B4}"/>
          </ac:spMkLst>
        </pc:spChg>
        <pc:spChg chg="add">
          <ac:chgData name="Nathan Morrison" userId="a8088875ec538e5b" providerId="LiveId" clId="{93428FC8-8B2D-4E78-B89B-23572C41FAFB}" dt="2019-11-15T20:39:33.228" v="92" actId="26606"/>
          <ac:spMkLst>
            <pc:docMk/>
            <pc:sldMk cId="652966605" sldId="663"/>
            <ac:spMk id="7" creationId="{4DE0D6BE-330A-422D-9BD9-1E18F73C6E1E}"/>
          </ac:spMkLst>
        </pc:spChg>
        <pc:spChg chg="add del">
          <ac:chgData name="Nathan Morrison" userId="a8088875ec538e5b" providerId="LiveId" clId="{93428FC8-8B2D-4E78-B89B-23572C41FAFB}" dt="2019-11-15T20:39:08.233" v="88" actId="26606"/>
          <ac:spMkLst>
            <pc:docMk/>
            <pc:sldMk cId="652966605" sldId="663"/>
            <ac:spMk id="10" creationId="{4DE0D6BE-330A-422D-9BD9-1E18F73C6E1E}"/>
          </ac:spMkLst>
        </pc:spChg>
        <pc:picChg chg="mod">
          <ac:chgData name="Nathan Morrison" userId="a8088875ec538e5b" providerId="LiveId" clId="{93428FC8-8B2D-4E78-B89B-23572C41FAFB}" dt="2019-11-15T20:39:33.228" v="92" actId="26606"/>
          <ac:picMkLst>
            <pc:docMk/>
            <pc:sldMk cId="652966605" sldId="663"/>
            <ac:picMk id="5" creationId="{6BE48ABC-15F3-42C4-A0E4-4ED73478CBFD}"/>
          </ac:picMkLst>
        </pc:picChg>
      </pc:sldChg>
      <pc:sldChg chg="addSp delSp modSp add modAnim">
        <pc:chgData name="Nathan Morrison" userId="a8088875ec538e5b" providerId="LiveId" clId="{93428FC8-8B2D-4E78-B89B-23572C41FAFB}" dt="2019-11-15T20:41:52.547" v="110" actId="207"/>
        <pc:sldMkLst>
          <pc:docMk/>
          <pc:sldMk cId="3730468840" sldId="663"/>
        </pc:sldMkLst>
        <pc:spChg chg="del">
          <ac:chgData name="Nathan Morrison" userId="a8088875ec538e5b" providerId="LiveId" clId="{93428FC8-8B2D-4E78-B89B-23572C41FAFB}" dt="2019-11-15T20:40:01.803" v="97"/>
          <ac:spMkLst>
            <pc:docMk/>
            <pc:sldMk cId="3730468840" sldId="663"/>
            <ac:spMk id="2" creationId="{927EBCD3-C0C0-4975-9831-58FBE6738F92}"/>
          </ac:spMkLst>
        </pc:spChg>
        <pc:spChg chg="del">
          <ac:chgData name="Nathan Morrison" userId="a8088875ec538e5b" providerId="LiveId" clId="{93428FC8-8B2D-4E78-B89B-23572C41FAFB}" dt="2019-11-15T20:40:08.364" v="99"/>
          <ac:spMkLst>
            <pc:docMk/>
            <pc:sldMk cId="3730468840" sldId="663"/>
            <ac:spMk id="3" creationId="{0556DDCA-60FB-4BC1-8C02-A4A774A4EEDE}"/>
          </ac:spMkLst>
        </pc:spChg>
        <pc:spChg chg="del">
          <ac:chgData name="Nathan Morrison" userId="a8088875ec538e5b" providerId="LiveId" clId="{93428FC8-8B2D-4E78-B89B-23572C41FAFB}" dt="2019-11-15T20:40:19.437" v="101"/>
          <ac:spMkLst>
            <pc:docMk/>
            <pc:sldMk cId="3730468840" sldId="663"/>
            <ac:spMk id="4" creationId="{E43AF18A-9064-4F21-87B5-CD9F27FD61B4}"/>
          </ac:spMkLst>
        </pc:spChg>
        <pc:spChg chg="add del mod">
          <ac:chgData name="Nathan Morrison" userId="a8088875ec538e5b" providerId="LiveId" clId="{93428FC8-8B2D-4E78-B89B-23572C41FAFB}" dt="2019-11-15T20:40:04.791" v="98"/>
          <ac:spMkLst>
            <pc:docMk/>
            <pc:sldMk cId="3730468840" sldId="663"/>
            <ac:spMk id="6" creationId="{B8596B7E-5067-460C-B2AA-40D444481575}"/>
          </ac:spMkLst>
        </pc:spChg>
        <pc:spChg chg="add del mod">
          <ac:chgData name="Nathan Morrison" userId="a8088875ec538e5b" providerId="LiveId" clId="{93428FC8-8B2D-4E78-B89B-23572C41FAFB}" dt="2019-11-15T20:40:13.402" v="100"/>
          <ac:spMkLst>
            <pc:docMk/>
            <pc:sldMk cId="3730468840" sldId="663"/>
            <ac:spMk id="8" creationId="{FCCF2670-13A7-44CB-B660-B23DF3AA8AC8}"/>
          </ac:spMkLst>
        </pc:spChg>
        <pc:spChg chg="add mod">
          <ac:chgData name="Nathan Morrison" userId="a8088875ec538e5b" providerId="LiveId" clId="{93428FC8-8B2D-4E78-B89B-23572C41FAFB}" dt="2019-11-15T20:41:04.566" v="104" actId="207"/>
          <ac:spMkLst>
            <pc:docMk/>
            <pc:sldMk cId="3730468840" sldId="663"/>
            <ac:spMk id="9" creationId="{15EFD0A2-38C9-4BCC-8A05-AA8834E9C825}"/>
          </ac:spMkLst>
        </pc:spChg>
        <pc:spChg chg="add mod">
          <ac:chgData name="Nathan Morrison" userId="a8088875ec538e5b" providerId="LiveId" clId="{93428FC8-8B2D-4E78-B89B-23572C41FAFB}" dt="2019-11-15T20:41:23.821" v="107" actId="207"/>
          <ac:spMkLst>
            <pc:docMk/>
            <pc:sldMk cId="3730468840" sldId="663"/>
            <ac:spMk id="10" creationId="{E8A785B0-4226-40E9-8C25-DA651DC45C37}"/>
          </ac:spMkLst>
        </pc:spChg>
        <pc:spChg chg="add mod">
          <ac:chgData name="Nathan Morrison" userId="a8088875ec538e5b" providerId="LiveId" clId="{93428FC8-8B2D-4E78-B89B-23572C41FAFB}" dt="2019-11-15T20:41:52.547" v="110" actId="207"/>
          <ac:spMkLst>
            <pc:docMk/>
            <pc:sldMk cId="3730468840" sldId="663"/>
            <ac:spMk id="11" creationId="{BF96D6D0-7FE0-4FC5-9DC3-2DE33C0881BF}"/>
          </ac:spMkLst>
        </pc:spChg>
      </pc:sldChg>
      <pc:sldChg chg="modSp">
        <pc:chgData name="Nathan Morrison" userId="a8088875ec538e5b" providerId="LiveId" clId="{93428FC8-8B2D-4E78-B89B-23572C41FAFB}" dt="2019-11-15T20:27:33.289" v="23" actId="20577"/>
        <pc:sldMkLst>
          <pc:docMk/>
          <pc:sldMk cId="3771908684" sldId="666"/>
        </pc:sldMkLst>
        <pc:spChg chg="mod">
          <ac:chgData name="Nathan Morrison" userId="a8088875ec538e5b" providerId="LiveId" clId="{93428FC8-8B2D-4E78-B89B-23572C41FAFB}" dt="2019-11-15T20:27:33.289" v="23" actId="20577"/>
          <ac:spMkLst>
            <pc:docMk/>
            <pc:sldMk cId="3771908684" sldId="666"/>
            <ac:spMk id="3" creationId="{0556DDCA-60FB-4BC1-8C02-A4A774A4EEDE}"/>
          </ac:spMkLst>
        </pc:spChg>
      </pc:sldChg>
      <pc:sldChg chg="modSp modAnim">
        <pc:chgData name="Nathan Morrison" userId="a8088875ec538e5b" providerId="LiveId" clId="{93428FC8-8B2D-4E78-B89B-23572C41FAFB}" dt="2019-11-15T21:29:33.775" v="228" actId="14100"/>
        <pc:sldMkLst>
          <pc:docMk/>
          <pc:sldMk cId="1779955380" sldId="668"/>
        </pc:sldMkLst>
        <pc:spChg chg="mod">
          <ac:chgData name="Nathan Morrison" userId="a8088875ec538e5b" providerId="LiveId" clId="{93428FC8-8B2D-4E78-B89B-23572C41FAFB}" dt="2019-11-15T21:29:33.775" v="228" actId="14100"/>
          <ac:spMkLst>
            <pc:docMk/>
            <pc:sldMk cId="1779955380" sldId="668"/>
            <ac:spMk id="3" creationId="{0556DDCA-60FB-4BC1-8C02-A4A774A4EEDE}"/>
          </ac:spMkLst>
        </pc:spChg>
      </pc:sldChg>
      <pc:sldChg chg="add del">
        <pc:chgData name="Nathan Morrison" userId="a8088875ec538e5b" providerId="LiveId" clId="{93428FC8-8B2D-4E78-B89B-23572C41FAFB}" dt="2019-11-15T20:35:03.178" v="48" actId="47"/>
        <pc:sldMkLst>
          <pc:docMk/>
          <pc:sldMk cId="16773930" sldId="669"/>
        </pc:sldMkLst>
      </pc:sldChg>
      <pc:sldChg chg="add del">
        <pc:chgData name="Nathan Morrison" userId="a8088875ec538e5b" providerId="LiveId" clId="{93428FC8-8B2D-4E78-B89B-23572C41FAFB}" dt="2019-11-15T20:36:36.860" v="64" actId="47"/>
        <pc:sldMkLst>
          <pc:docMk/>
          <pc:sldMk cId="1035857177" sldId="669"/>
        </pc:sldMkLst>
      </pc:sldChg>
      <pc:sldChg chg="add del">
        <pc:chgData name="Nathan Morrison" userId="a8088875ec538e5b" providerId="LiveId" clId="{93428FC8-8B2D-4E78-B89B-23572C41FAFB}" dt="2019-11-15T20:36:51.851" v="69" actId="47"/>
        <pc:sldMkLst>
          <pc:docMk/>
          <pc:sldMk cId="1788638107" sldId="669"/>
        </pc:sldMkLst>
      </pc:sldChg>
      <pc:sldChg chg="add del">
        <pc:chgData name="Nathan Morrison" userId="a8088875ec538e5b" providerId="LiveId" clId="{93428FC8-8B2D-4E78-B89B-23572C41FAFB}" dt="2019-11-15T20:39:25.916" v="91" actId="47"/>
        <pc:sldMkLst>
          <pc:docMk/>
          <pc:sldMk cId="3362341597" sldId="669"/>
        </pc:sldMkLst>
      </pc:sldChg>
      <pc:sldChg chg="delSp add del setBg delDesignElem">
        <pc:chgData name="Nathan Morrison" userId="a8088875ec538e5b" providerId="LiveId" clId="{93428FC8-8B2D-4E78-B89B-23572C41FAFB}" dt="2019-11-15T20:35:04.482" v="49" actId="47"/>
        <pc:sldMkLst>
          <pc:docMk/>
          <pc:sldMk cId="138431143" sldId="670"/>
        </pc:sldMkLst>
        <pc:cxnChg chg="del">
          <ac:chgData name="Nathan Morrison" userId="a8088875ec538e5b" providerId="LiveId" clId="{93428FC8-8B2D-4E78-B89B-23572C41FAFB}" dt="2019-11-15T20:33:18.130" v="26"/>
          <ac:cxnSpMkLst>
            <pc:docMk/>
            <pc:sldMk cId="138431143" sldId="670"/>
            <ac:cxnSpMk id="73" creationId="{E0DCF65E-F84E-483D-83D7-A1616D569143}"/>
          </ac:cxnSpMkLst>
        </pc:cxnChg>
      </pc:sldChg>
      <pc:sldChg chg="delSp add del setBg delDesignElem">
        <pc:chgData name="Nathan Morrison" userId="a8088875ec538e5b" providerId="LiveId" clId="{93428FC8-8B2D-4E78-B89B-23572C41FAFB}" dt="2019-11-15T20:36:59.263" v="71" actId="47"/>
        <pc:sldMkLst>
          <pc:docMk/>
          <pc:sldMk cId="327690425" sldId="670"/>
        </pc:sldMkLst>
        <pc:cxnChg chg="del">
          <ac:chgData name="Nathan Morrison" userId="a8088875ec538e5b" providerId="LiveId" clId="{93428FC8-8B2D-4E78-B89B-23572C41FAFB}" dt="2019-11-15T20:36:50.450" v="68"/>
          <ac:cxnSpMkLst>
            <pc:docMk/>
            <pc:sldMk cId="327690425" sldId="670"/>
            <ac:cxnSpMk id="73" creationId="{E0DCF65E-F84E-483D-83D7-A1616D569143}"/>
          </ac:cxnSpMkLst>
        </pc:cxnChg>
      </pc:sldChg>
      <pc:sldChg chg="delSp add del setBg delDesignElem">
        <pc:chgData name="Nathan Morrison" userId="a8088875ec538e5b" providerId="LiveId" clId="{93428FC8-8B2D-4E78-B89B-23572C41FAFB}" dt="2019-11-15T20:35:40.738" v="54" actId="47"/>
        <pc:sldMkLst>
          <pc:docMk/>
          <pc:sldMk cId="2146001098" sldId="670"/>
        </pc:sldMkLst>
        <pc:cxnChg chg="del">
          <ac:chgData name="Nathan Morrison" userId="a8088875ec538e5b" providerId="LiveId" clId="{93428FC8-8B2D-4E78-B89B-23572C41FAFB}" dt="2019-11-15T20:35:32.668" v="52"/>
          <ac:cxnSpMkLst>
            <pc:docMk/>
            <pc:sldMk cId="2146001098" sldId="670"/>
            <ac:cxnSpMk id="73" creationId="{E0DCF65E-F84E-483D-83D7-A1616D569143}"/>
          </ac:cxnSpMkLst>
        </pc:cxnChg>
      </pc:sldChg>
      <pc:sldChg chg="modSp add">
        <pc:chgData name="Nathan Morrison" userId="a8088875ec538e5b" providerId="LiveId" clId="{93428FC8-8B2D-4E78-B89B-23572C41FAFB}" dt="2019-11-15T21:28:48.783" v="227" actId="114"/>
        <pc:sldMkLst>
          <pc:docMk/>
          <pc:sldMk cId="3238611580" sldId="670"/>
        </pc:sldMkLst>
        <pc:spChg chg="mod">
          <ac:chgData name="Nathan Morrison" userId="a8088875ec538e5b" providerId="LiveId" clId="{93428FC8-8B2D-4E78-B89B-23572C41FAFB}" dt="2019-11-15T21:28:48.783" v="227" actId="114"/>
          <ac:spMkLst>
            <pc:docMk/>
            <pc:sldMk cId="3238611580" sldId="670"/>
            <ac:spMk id="3" creationId="{0556DDCA-60FB-4BC1-8C02-A4A774A4EEDE}"/>
          </ac:spMkLst>
        </pc:spChg>
      </pc:sldChg>
      <pc:sldChg chg="add del">
        <pc:chgData name="Nathan Morrison" userId="a8088875ec538e5b" providerId="LiveId" clId="{93428FC8-8B2D-4E78-B89B-23572C41FAFB}" dt="2019-11-15T20:38:48.721" v="86" actId="47"/>
        <pc:sldMkLst>
          <pc:docMk/>
          <pc:sldMk cId="258640637" sldId="671"/>
        </pc:sldMkLst>
      </pc:sldChg>
      <pc:sldChg chg="add del">
        <pc:chgData name="Nathan Morrison" userId="a8088875ec538e5b" providerId="LiveId" clId="{93428FC8-8B2D-4E78-B89B-23572C41FAFB}" dt="2019-11-15T20:36:38.544" v="65" actId="47"/>
        <pc:sldMkLst>
          <pc:docMk/>
          <pc:sldMk cId="2316108120" sldId="671"/>
        </pc:sldMkLst>
      </pc:sldChg>
      <pc:sldChg chg="add del">
        <pc:chgData name="Nathan Morrison" userId="a8088875ec538e5b" providerId="LiveId" clId="{93428FC8-8B2D-4E78-B89B-23572C41FAFB}" dt="2019-11-15T20:39:55.924" v="96" actId="47"/>
        <pc:sldMkLst>
          <pc:docMk/>
          <pc:sldMk cId="3042631344" sldId="671"/>
        </pc:sldMkLst>
      </pc:sldChg>
      <pc:sldMasterChg chg="del delSldLayout">
        <pc:chgData name="Nathan Morrison" userId="a8088875ec538e5b" providerId="LiveId" clId="{93428FC8-8B2D-4E78-B89B-23572C41FAFB}" dt="2019-11-15T20:42:26.308" v="111" actId="47"/>
        <pc:sldMasterMkLst>
          <pc:docMk/>
          <pc:sldMasterMk cId="3198499887" sldId="2147483723"/>
        </pc:sldMasterMkLst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665987973" sldId="2147483724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3765612822" sldId="2147483725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2950059969" sldId="2147483726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1842730448" sldId="2147483727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554750882" sldId="2147483728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2846250093" sldId="2147483729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3664709262" sldId="2147483730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2870537830" sldId="2147483731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3509522058" sldId="2147483732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921020024" sldId="2147483733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2585040605" sldId="2147483734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2464958554" sldId="2147483735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3755293979" sldId="2147483736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3772261633" sldId="2147483737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3140015356" sldId="2147483738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2598072152" sldId="2147483739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3476981615" sldId="2147483740"/>
          </pc:sldLayoutMkLst>
        </pc:sldLayoutChg>
        <pc:sldLayoutChg chg="del">
          <pc:chgData name="Nathan Morrison" userId="a8088875ec538e5b" providerId="LiveId" clId="{93428FC8-8B2D-4E78-B89B-23572C41FAFB}" dt="2019-11-15T20:42:26.308" v="111" actId="47"/>
          <pc:sldLayoutMkLst>
            <pc:docMk/>
            <pc:sldMasterMk cId="3198499887" sldId="2147483723"/>
            <pc:sldLayoutMk cId="2056444403" sldId="214748374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684193B-D52E-41C5-9260-D7FC6217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9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C4651E-481A-4E66-B281-BD855B47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780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AC457-5960-4724-B8C1-64322E65DE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By Nathan L Morrison</a:t>
            </a:r>
          </a:p>
          <a:p>
            <a:pPr eaLnBrk="1" hangingPunct="1"/>
            <a:r>
              <a:rPr lang="en-US" altLang="en-US" dirty="0"/>
              <a:t>All Scripture given is from NASB unless otherwise stated</a:t>
            </a:r>
          </a:p>
          <a:p>
            <a:pPr eaLnBrk="1" hangingPunct="1"/>
            <a:endParaRPr lang="en-US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Adapted from a lesson by </a:t>
            </a: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Edwin Crozier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83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24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643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10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26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66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855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01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86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379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22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368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14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3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3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05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7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2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5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9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8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5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38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36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02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2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35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7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0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1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0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8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8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28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48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04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40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4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8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09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17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06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63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71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77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7488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721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669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75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7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961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718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251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717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103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703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0049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6080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9122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1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10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637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602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115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73507E7-7E38-48CA-A52A-321CE391A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9126634-6C0D-4F40-8C00-4517EE3E8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3E14A87-E92D-4315-9CC6-6779F2CBC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8FE9-9641-40D3-B0CD-80565FE8A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0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3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5.jp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4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1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29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Wayside Soil Preachers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51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BB79A-B241-457A-B231-C7B8D2C65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450069"/>
            <a:ext cx="9144000" cy="807731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Aft>
                <a:spcPts val="0"/>
              </a:spcAft>
              <a:buClrTx/>
              <a:buSzTx/>
              <a:defRPr/>
            </a:pPr>
            <a:r>
              <a:rPr lang="en-US" dirty="0"/>
              <a:t>Wayside Soil Preachers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4881BD8-5E22-47CB-9B59-7AE5E1FEE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345" y="5512354"/>
            <a:ext cx="7765321" cy="134564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b="1" dirty="0"/>
              <a:t>Text: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Mark 3:13-15</a:t>
            </a:r>
            <a:endParaRPr lang="en-US" sz="1000" dirty="0"/>
          </a:p>
        </p:txBody>
      </p:sp>
      <p:pic>
        <p:nvPicPr>
          <p:cNvPr id="205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4042" y="296349"/>
            <a:ext cx="5167925" cy="3979302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73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252857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6:30-44: Jesus feeds 5,000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Apostles: Doubt &amp; disbelief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6:45-52: Jesus walks on water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Apostles: Didn’t understand, unbelief &amp; hardened hearts!</a:t>
            </a:r>
          </a:p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8:1-10: Jesus feeds 4,000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Apostles: Doubt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8:11-21: Jesus</a:t>
            </a:r>
            <a:r>
              <a:rPr kumimoji="0" lang="en-US" altLang="en-US" sz="20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teaches about leaven of Pharisees &amp; Herod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b="1" cap="all" baseline="0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Apostles:</a:t>
            </a: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Didn’t understand, hearts hardened, eyes and ears but don’t see or hear (Is. 6:9-10)!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Outsiders &amp; Wayside People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4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57E9-050F-4E7D-A423-201E478F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9814"/>
            <a:ext cx="8991581" cy="6748003"/>
          </a:xfrm>
          <a:prstGeom prst="rect">
            <a:avLst/>
          </a:prstGeom>
        </p:spPr>
      </p:pic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148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216475" y="688665"/>
            <a:ext cx="5138391" cy="15980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Lack of understanding and hard hearts – traits of outsiders and wayside people!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147652" y="1716274"/>
            <a:ext cx="5693741" cy="44668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None/>
              <a:defRPr/>
            </a:pPr>
            <a:r>
              <a:rPr lang="en-US" altLang="en-US" sz="3600" b="1" cap="all" dirty="0">
                <a:solidFill>
                  <a:srgbClr val="FFFF00"/>
                </a:solidFill>
                <a:latin typeface="Impact" panose="020B0806030902050204"/>
                <a:cs typeface="+mn-cs"/>
              </a:rPr>
              <a:t>If the apostles were filled with doubt, unbelief and hard hearts, what hope did the rest of the world have?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F490FBA-30F9-4DCE-821E-D65DD4930E85}"/>
              </a:ext>
            </a:extLst>
          </p:cNvPr>
          <p:cNvSpPr txBox="1">
            <a:spLocks/>
          </p:cNvSpPr>
          <p:nvPr/>
        </p:nvSpPr>
        <p:spPr>
          <a:xfrm>
            <a:off x="20" y="0"/>
            <a:ext cx="4571980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Wayside Soil Preachers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-19815"/>
            <a:ext cx="6781801" cy="497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Outsiders &amp; Wayside People</a:t>
            </a:r>
          </a:p>
        </p:txBody>
      </p:sp>
    </p:spTree>
    <p:extLst>
      <p:ext uri="{BB962C8B-B14F-4D97-AF65-F5344CB8AC3E}">
        <p14:creationId xmlns:p14="http://schemas.microsoft.com/office/powerpoint/2010/main" val="29535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252857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1:39; 3:13-19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like Jesus: Preach &amp; cast out demons 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6:7-13: </a:t>
            </a: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sends the 12 2x2 to preach and cast out demons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fulfill their commission!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Failure of Their Commission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3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252857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8:27-30: Peter confesses Jesus is the Christ 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&amp; Son of God (Mt.</a:t>
            </a:r>
            <a:r>
              <a:rPr kumimoji="0" lang="en-US" altLang="en-US" sz="20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16:16)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9:2-9: Jesus transfigured on the mount with Moses</a:t>
            </a:r>
            <a:r>
              <a:rPr kumimoji="0" lang="en-US" altLang="en-US" sz="2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Elijah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 suggests 3 tabernacles, one for Jesus, Moses, and Elijah!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tells him to listen to Jesus!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Failure of Their Commission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62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4187"/>
            <a:ext cx="6078145" cy="6849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9:14-29: down the mountain, Jesus (</a:t>
            </a:r>
            <a:r>
              <a:rPr kumimoji="0" lang="en-US" altLang="en-US" sz="2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Moses) found trouble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Disciples couldn’t cast out a demon from a boy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b="1" cap="all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caused doubt in the father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Apostles:</a:t>
            </a:r>
            <a:r>
              <a:rPr kumimoji="0" lang="en-US" altLang="en-US" sz="2000" b="1" i="0" u="none" strike="noStrike" kern="1200" cap="all" spc="0" normalizeH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“Faithless” (NKJV)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9:33-37: Apostles fight over who is greatest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</a:t>
            </a:r>
            <a:r>
              <a:rPr kumimoji="0" lang="en-US" altLang="en-US" sz="2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9:38-41: Someone casts out demons in Jesus’ name, and is not one of the 12!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Apostles: try to stop him!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others who seem to do their job better than them–Wow!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Failure of Their Commission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20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4187"/>
            <a:ext cx="6078145" cy="6849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8:27-30: Peter confesses Jesus is the Christ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Shining moment!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1:24-25, 32-34: Remember what the demon confessed?</a:t>
            </a:r>
          </a:p>
          <a:p>
            <a:pPr marL="747713" lvl="1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“Holy One of God” (James 2:19)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8:31-33: </a:t>
            </a: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 rebukes Jesus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calls him, “Satan!” 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 was a mouthpiece for Satan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4:15: It is Satan who takes away the word of God from the hearts of men (Wayside Soil)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Failure of Their Commission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20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57E9-050F-4E7D-A423-201E478F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9814"/>
            <a:ext cx="8991581" cy="6748003"/>
          </a:xfrm>
          <a:prstGeom prst="rect">
            <a:avLst/>
          </a:prstGeom>
        </p:spPr>
      </p:pic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148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216475" y="688665"/>
            <a:ext cx="5138391" cy="15980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Satan takes away the word from the hardened heart of the wayside soil person!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147652" y="1716274"/>
            <a:ext cx="5693741" cy="44668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None/>
              <a:defRPr/>
            </a:pPr>
            <a:r>
              <a:rPr lang="en-US" altLang="en-US" sz="3600" b="1" cap="all" dirty="0">
                <a:solidFill>
                  <a:srgbClr val="FFFF00"/>
                </a:solidFill>
                <a:latin typeface="Impact" panose="020B0806030902050204"/>
              </a:rPr>
              <a:t>The preachers Jesus chose have failed at their commission up to this point!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mpact" panose="020B0806030902050204"/>
              <a:ea typeface="+mn-ea"/>
              <a:cs typeface="Times New Roman" pitchFamily="18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F490FBA-30F9-4DCE-821E-D65DD4930E85}"/>
              </a:ext>
            </a:extLst>
          </p:cNvPr>
          <p:cNvSpPr txBox="1">
            <a:spLocks/>
          </p:cNvSpPr>
          <p:nvPr/>
        </p:nvSpPr>
        <p:spPr>
          <a:xfrm>
            <a:off x="20" y="0"/>
            <a:ext cx="4571980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Wayside Soil Preachers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-19815"/>
            <a:ext cx="6781801" cy="497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Failure of Their Commission</a:t>
            </a:r>
          </a:p>
        </p:txBody>
      </p:sp>
    </p:spTree>
    <p:extLst>
      <p:ext uri="{BB962C8B-B14F-4D97-AF65-F5344CB8AC3E}">
        <p14:creationId xmlns:p14="http://schemas.microsoft.com/office/powerpoint/2010/main" val="161327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252857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14:26-31: Jesus warns the 12 they will all fall away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Zechariah 13:7 as warning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 will deny Jesus 3 times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Jesus rises from</a:t>
            </a:r>
            <a:r>
              <a:rPr kumimoji="0" lang="en-US" altLang="en-US" sz="20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dead they are to meet Him in Galilee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b="1" cap="all" baseline="0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said they would die 1</a:t>
            </a:r>
            <a:r>
              <a:rPr lang="en-US" altLang="en-US" sz="2000" b="1" cap="all" baseline="30000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before falling away</a:t>
            </a: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they all flee or not?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14:50-52: They</a:t>
            </a:r>
            <a:r>
              <a:rPr kumimoji="0" lang="en-US" altLang="en-US" sz="20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fled</a:t>
            </a: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Calls to mind Amos 2:16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 denied Jesus 3 times and went out weeping (Mark 14:66-72)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Falling Away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1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252857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14:28: Jesus tells them to meet Him in Galilee (after His resurrection)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Apostles:</a:t>
            </a:r>
            <a:r>
              <a:rPr kumimoji="0" lang="en-US" altLang="en-US" sz="20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Did not do what Jesus told them to do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b="1" cap="all" baseline="0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</a:t>
            </a: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16:7, 11: An angel told the women to remind the 11 to meet in Galilee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Apostles:</a:t>
            </a:r>
            <a:r>
              <a:rPr kumimoji="0" lang="en-US" altLang="en-US" sz="20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Did not believe!</a:t>
            </a: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16:12-13:</a:t>
            </a:r>
            <a:r>
              <a:rPr kumimoji="0" lang="en-US" altLang="en-US" sz="24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Disciples tell the others they saw Jesus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Apostles:</a:t>
            </a:r>
            <a:r>
              <a:rPr kumimoji="0" lang="en-US" altLang="en-US" sz="2000" b="1" i="0" u="none" strike="noStrike" kern="1200" cap="all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Did not believe</a:t>
            </a: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16:14: Jesus rebukes them</a:t>
            </a:r>
          </a:p>
          <a:p>
            <a:pPr marL="747713" lvl="1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Apostles: Unbelief and hardness of heart!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Falling Away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17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57E9-050F-4E7D-A423-201E478F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9814"/>
            <a:ext cx="8991581" cy="6748003"/>
          </a:xfrm>
          <a:prstGeom prst="rect">
            <a:avLst/>
          </a:prstGeom>
        </p:spPr>
      </p:pic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148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120147" y="665877"/>
            <a:ext cx="5693741" cy="55179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None/>
              <a:defRPr/>
            </a:pPr>
            <a:r>
              <a:rPr lang="en-US" altLang="en-US" b="1" cap="all" dirty="0">
                <a:solidFill>
                  <a:srgbClr val="FFFF00"/>
                </a:solidFill>
                <a:latin typeface="Impact" panose="020B0806030902050204"/>
              </a:rPr>
              <a:t>Six verses away from the end of Mark’s gospel and he has depicted the preachers Jesus chose as stubborn, faithless, hard-hearted, ignorant, outsiders, wayside soil people, and worthy of judgment like everyone else Jesus encountered!</a:t>
            </a:r>
            <a:endParaRPr kumimoji="0" lang="en-US" altLang="en-US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mpact" panose="020B080603090205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F490FBA-30F9-4DCE-821E-D65DD4930E85}"/>
              </a:ext>
            </a:extLst>
          </p:cNvPr>
          <p:cNvSpPr txBox="1">
            <a:spLocks/>
          </p:cNvSpPr>
          <p:nvPr/>
        </p:nvSpPr>
        <p:spPr>
          <a:xfrm>
            <a:off x="20" y="0"/>
            <a:ext cx="4571980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Wayside Soil Preachers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-19815"/>
            <a:ext cx="6781801" cy="497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Falling Away</a:t>
            </a:r>
          </a:p>
        </p:txBody>
      </p:sp>
    </p:spTree>
    <p:extLst>
      <p:ext uri="{BB962C8B-B14F-4D97-AF65-F5344CB8AC3E}">
        <p14:creationId xmlns:p14="http://schemas.microsoft.com/office/powerpoint/2010/main" val="3590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48ABC-15F3-42C4-A0E4-4ED73478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0164447" cy="6891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EBCD3-C0C0-4975-9831-58FBE673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99" y="-3349"/>
            <a:ext cx="2819401" cy="689149"/>
          </a:xfrm>
        </p:spPr>
        <p:txBody>
          <a:bodyPr>
            <a:normAutofit/>
          </a:bodyPr>
          <a:lstStyle/>
          <a:p>
            <a:r>
              <a:rPr lang="en-US" sz="4000"/>
              <a:t>Intro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DDCA-60FB-4BC1-8C02-A4A774A4E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5257800" cy="5562600"/>
          </a:xfrm>
        </p:spPr>
        <p:txBody>
          <a:bodyPr>
            <a:normAutofit fontScale="92500" lnSpcReduction="20000"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600" b="1">
                <a:solidFill>
                  <a:srgbClr val="0000FF"/>
                </a:solidFill>
                <a:effectLst/>
                <a:latin typeface="Tahoma" pitchFamily="34" charset="0"/>
                <a:cs typeface="Times New Roman" pitchFamily="18" charset="0"/>
              </a:rPr>
              <a:t>Gospel of Mark: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600" b="1">
                <a:solidFill>
                  <a:srgbClr val="0000FF"/>
                </a:solidFill>
                <a:effectLst/>
                <a:latin typeface="Tahoma" pitchFamily="34" charset="0"/>
                <a:cs typeface="Times New Roman" pitchFamily="18" charset="0"/>
              </a:rPr>
              <a:t>“The preaching gospel”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600" b="1">
              <a:solidFill>
                <a:srgbClr val="0000FF"/>
              </a:solidFill>
              <a:effectLst/>
              <a:latin typeface="Tahoma" pitchFamily="34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600" b="1">
                <a:solidFill>
                  <a:srgbClr val="0000FF"/>
                </a:solidFill>
                <a:effectLst/>
                <a:latin typeface="Tahoma" pitchFamily="34" charset="0"/>
                <a:cs typeface="Times New Roman" pitchFamily="18" charset="0"/>
              </a:rPr>
              <a:t>Begins and ends with preaching (proclaiming)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b="1">
              <a:solidFill>
                <a:srgbClr val="FFFF00"/>
              </a:solidFill>
              <a:effectLst/>
              <a:latin typeface="Tahoma" pitchFamily="34" charset="0"/>
              <a:cs typeface="Times New Roman" pitchFamily="18" charset="0"/>
            </a:endParaRP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3000" b="1">
                <a:ln>
                  <a:solidFill>
                    <a:schemeClr val="bg1"/>
                  </a:solidFill>
                </a:ln>
              </a:rPr>
              <a:t>Mark 1:1-4: John the Immerser preaching (Isaiah 40:3)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3000" b="1">
                <a:ln>
                  <a:solidFill>
                    <a:schemeClr val="bg1"/>
                  </a:solidFill>
                </a:ln>
              </a:rPr>
              <a:t>Mark 1:7: John preaches Jesus is coming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3000" b="1">
                <a:ln>
                  <a:solidFill>
                    <a:schemeClr val="bg1"/>
                  </a:solidFill>
                </a:ln>
              </a:rPr>
              <a:t>Mark 1:14-15: Jesus preaches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AF18A-9064-4F21-87B5-CD9F27FD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391" y="6526369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/>
              <a:t>Wayside Soil Preachers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199" y="-24235"/>
            <a:ext cx="3352775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600" u="sng" dirty="0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8" r="15100" b="-1"/>
          <a:stretch/>
        </p:blipFill>
        <p:spPr>
          <a:xfrm>
            <a:off x="20" y="10"/>
            <a:ext cx="5664688" cy="6857990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5B4EFADA-47CE-4619-9B29-9FC06A34C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98" y="1828800"/>
            <a:ext cx="3352801" cy="4876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If Mark’s gospel concluded with this, one may think that Jesus’ all-night prayer prior to choosing His preachers was in vain! </a:t>
            </a:r>
            <a:r>
              <a:rPr lang="en-US" sz="2800" b="1" i="1" dirty="0">
                <a:solidFill>
                  <a:srgbClr val="FFFF00"/>
                </a:solidFill>
              </a:rPr>
              <a:t>(Luke 6:12-13)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96" y="6447155"/>
            <a:ext cx="39233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Wayside Soil Preachers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4F35239-EB86-4ACB-91DE-4989620C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9406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9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-26493"/>
            <a:ext cx="4419600" cy="7884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9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447155"/>
            <a:ext cx="39233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Wayside Soil Preachers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992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>
            <a:extLst>
              <a:ext uri="{FF2B5EF4-FFF2-40B4-BE49-F238E27FC236}">
                <a16:creationId xmlns:a16="http://schemas.microsoft.com/office/drawing/2014/main" id="{76472031-7B0D-4C72-B332-5D82A776C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79" y="847281"/>
            <a:ext cx="4446813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Jesus says His apostles will stand head and shoulders above the outsiders and will teach the wayside people!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Mark 10:39: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They will drink His cup (Mt. 26:39, 42; Acts 5:40-42).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They were faithful till death!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(James – Acts 12:1-2)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Mark 13:9-13: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They will bear witness before governors and kings, will be put on trial, and put to death for Jesus’ sake.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Peter, once the mouthpiece for Satan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(Mark 8:31-33),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will become the mouthpiece for the Holy Spirit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(Acts 2:4, 14; 4:8)</a:t>
            </a:r>
          </a:p>
        </p:txBody>
      </p:sp>
    </p:spTree>
    <p:extLst>
      <p:ext uri="{BB962C8B-B14F-4D97-AF65-F5344CB8AC3E}">
        <p14:creationId xmlns:p14="http://schemas.microsoft.com/office/powerpoint/2010/main" val="25943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7962" y="1"/>
            <a:ext cx="4419567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r="25744" b="-2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85" y="6447155"/>
            <a:ext cx="39233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Wayside Soil Preachers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992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>
            <a:extLst>
              <a:ext uri="{FF2B5EF4-FFF2-40B4-BE49-F238E27FC236}">
                <a16:creationId xmlns:a16="http://schemas.microsoft.com/office/drawing/2014/main" id="{DF032B72-507D-4AA9-BA2B-8D008C125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486" y="1653715"/>
            <a:ext cx="444681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Mark 16:15-16: Preach to the whole world!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Mark 16:20: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“They went out and preached everywhere”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Acts 1:8: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Jesus said they would be His witnesses to the “remotest parts of the earth.”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26EEFAB9-2C83-4E26-88D7-1CC87F771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770" y="4762909"/>
            <a:ext cx="4446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apostles step up and do exactly what they were commissioned to do!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48ABC-15F3-42C4-A0E4-4ED73478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38600" y="-1675"/>
            <a:ext cx="20788431" cy="6861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EBCD3-C0C0-4975-9831-58FBE673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1" y="-3349"/>
            <a:ext cx="4038600" cy="689149"/>
          </a:xfrm>
        </p:spPr>
        <p:txBody>
          <a:bodyPr>
            <a:normAutofit/>
          </a:bodyPr>
          <a:lstStyle/>
          <a:p>
            <a:r>
              <a:rPr lang="en-US" sz="4000"/>
              <a:t>Conclusion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DDCA-60FB-4BC1-8C02-A4A774A4E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685800"/>
            <a:ext cx="5638800" cy="61722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800" b="1" dirty="0">
                <a:solidFill>
                  <a:srgbClr val="FFFF00"/>
                </a:solidFill>
                <a:effectLst/>
                <a:latin typeface="Tahoma" pitchFamily="34" charset="0"/>
                <a:cs typeface="Times New Roman" pitchFamily="18" charset="0"/>
              </a:rPr>
              <a:t>When you struggle with your faith and wrestle with doubts and unbelief, remember the preachers Jesus chose: They were in the same boat as everyone else!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</a:rPr>
              <a:t>They overcame their doubts, fears, and unbelief, and became the preachers Jesus chose them to be! </a:t>
            </a:r>
            <a:r>
              <a:rPr lang="en-US" sz="3200" b="1" i="1" dirty="0">
                <a:ln>
                  <a:solidFill>
                    <a:schemeClr val="bg1"/>
                  </a:solidFill>
                </a:ln>
              </a:rPr>
              <a:t>Good Soil! (Mark 4:20)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AF18A-9064-4F21-87B5-CD9F27FD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391" y="652636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48ABC-15F3-42C4-A0E4-4ED73478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38600" y="-1675"/>
            <a:ext cx="20788431" cy="6861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EBCD3-C0C0-4975-9831-58FBE673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1" y="-3349"/>
            <a:ext cx="4038600" cy="689149"/>
          </a:xfrm>
        </p:spPr>
        <p:txBody>
          <a:bodyPr>
            <a:norm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DDCA-60FB-4BC1-8C02-A4A774A4E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685800"/>
            <a:ext cx="5638800" cy="61722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800" b="1" dirty="0">
                <a:solidFill>
                  <a:srgbClr val="FFFF00"/>
                </a:solidFill>
                <a:effectLst/>
                <a:latin typeface="Tahoma" pitchFamily="34" charset="0"/>
                <a:cs typeface="Times New Roman" pitchFamily="18" charset="0"/>
              </a:rPr>
              <a:t>Mark 9: Jesus said there was a kind of demon </a:t>
            </a:r>
            <a:r>
              <a:rPr lang="en-US" sz="3800" b="1">
                <a:solidFill>
                  <a:srgbClr val="FFFF00"/>
                </a:solidFill>
                <a:effectLst/>
                <a:latin typeface="Tahoma" pitchFamily="34" charset="0"/>
                <a:cs typeface="Times New Roman" pitchFamily="18" charset="0"/>
              </a:rPr>
              <a:t>that can only </a:t>
            </a:r>
            <a:r>
              <a:rPr lang="en-US" sz="3800" b="1" dirty="0">
                <a:solidFill>
                  <a:srgbClr val="FFFF00"/>
                </a:solidFill>
                <a:effectLst/>
                <a:latin typeface="Tahoma" pitchFamily="34" charset="0"/>
                <a:cs typeface="Times New Roman" pitchFamily="18" charset="0"/>
              </a:rPr>
              <a:t>be cast out by prayer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n>
                  <a:solidFill>
                    <a:schemeClr val="bg1"/>
                  </a:solidFill>
                </a:ln>
              </a:rPr>
              <a:t>DON’T FORGET TO PRAY!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2400" dirty="0"/>
              <a:t>What were the apostles doing in the ten days after the ascension and before the descension of the Holy Spirit? </a:t>
            </a:r>
            <a:r>
              <a:rPr lang="en-US" sz="2400" i="1" dirty="0"/>
              <a:t>(Mark 16:19; Acts 1:9; 2:1-4)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/>
              <a:t>They were together and “devoting themselves to prayer!” (Acts 1:14)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AF18A-9064-4F21-87B5-CD9F27FD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391" y="652636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</a:p>
        </p:txBody>
      </p:sp>
    </p:spTree>
    <p:extLst>
      <p:ext uri="{BB962C8B-B14F-4D97-AF65-F5344CB8AC3E}">
        <p14:creationId xmlns:p14="http://schemas.microsoft.com/office/powerpoint/2010/main" val="37719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48ABC-15F3-42C4-A0E4-4ED73478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0164447" cy="6891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EBCD3-C0C0-4975-9831-58FBE673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59" y="-3349"/>
            <a:ext cx="4175742" cy="689149"/>
          </a:xfrm>
        </p:spPr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DDCA-60FB-4BC1-8C02-A4A774A4E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392" y="-3350"/>
            <a:ext cx="5082607" cy="5562600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3200" b="1" dirty="0">
              <a:solidFill>
                <a:srgbClr val="0000FF"/>
              </a:solidFill>
              <a:effectLst/>
              <a:latin typeface="Tahoma" pitchFamily="34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b="1" dirty="0">
                <a:solidFill>
                  <a:srgbClr val="0000FF"/>
                </a:solidFill>
                <a:effectLst/>
                <a:latin typeface="Tahoma" pitchFamily="34" charset="0"/>
                <a:cs typeface="Times New Roman" pitchFamily="18" charset="0"/>
              </a:rPr>
              <a:t>If God can use such stubborn, struggling men as the 12, He can use us!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600" b="1" dirty="0">
              <a:solidFill>
                <a:srgbClr val="0000FF"/>
              </a:solidFill>
              <a:effectLst/>
              <a:latin typeface="Tahoma" pitchFamily="34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000" b="1" i="1" dirty="0">
                <a:solidFill>
                  <a:srgbClr val="0000FF"/>
                </a:solidFill>
                <a:effectLst/>
                <a:latin typeface="Tahoma" pitchFamily="34" charset="0"/>
                <a:cs typeface="Times New Roman" pitchFamily="18" charset="0"/>
              </a:rPr>
              <a:t>He can use you!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4000" b="1" i="1" dirty="0">
              <a:solidFill>
                <a:srgbClr val="0000FF"/>
              </a:solidFill>
              <a:effectLst/>
              <a:latin typeface="Tahoma" pitchFamily="34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effectLst/>
                <a:latin typeface="Tahoma" pitchFamily="34" charset="0"/>
                <a:cs typeface="Times New Roman" pitchFamily="18" charset="0"/>
              </a:rPr>
              <a:t>He can transform your Wayside Soil heart into the Good Soil heart!</a:t>
            </a:r>
            <a:endParaRPr lang="en-US" sz="3600" b="1" i="1" dirty="0">
              <a:solidFill>
                <a:srgbClr val="FFFF00"/>
              </a:solidFill>
              <a:effectLst/>
              <a:latin typeface="Tahoma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AF18A-9064-4F21-87B5-CD9F27FD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391" y="652636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</a:p>
        </p:txBody>
      </p:sp>
    </p:spTree>
    <p:extLst>
      <p:ext uri="{BB962C8B-B14F-4D97-AF65-F5344CB8AC3E}">
        <p14:creationId xmlns:p14="http://schemas.microsoft.com/office/powerpoint/2010/main" val="17799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48ABC-15F3-42C4-A0E4-4ED73478C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r="38461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5EFD0A2-38C9-4BCC-8A05-AA8834E9C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FFFF00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E8A785B0-4226-40E9-8C25-DA651DC45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F96D6D0-7FE0-4FC5-9DC3-2DE33C088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76564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Pray (Acts 8:22)</a:t>
            </a:r>
          </a:p>
        </p:txBody>
      </p:sp>
    </p:spTree>
    <p:extLst>
      <p:ext uri="{BB962C8B-B14F-4D97-AF65-F5344CB8AC3E}">
        <p14:creationId xmlns:p14="http://schemas.microsoft.com/office/powerpoint/2010/main" val="373046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48ABC-15F3-42C4-A0E4-4ED73478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0164447" cy="6891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EBCD3-C0C0-4975-9831-58FBE673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99" y="-3349"/>
            <a:ext cx="2438401" cy="689149"/>
          </a:xfrm>
        </p:spPr>
        <p:txBody>
          <a:bodyPr>
            <a:normAutofit/>
          </a:bodyPr>
          <a:lstStyle/>
          <a:p>
            <a:r>
              <a:rPr lang="en-US" sz="4000"/>
              <a:t>Intro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DDCA-60FB-4BC1-8C02-A4A774A4E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5257800" cy="52578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b="1">
                <a:solidFill>
                  <a:srgbClr val="FFFF00"/>
                </a:solidFill>
                <a:effectLst/>
                <a:latin typeface="Tahoma" pitchFamily="34" charset="0"/>
                <a:cs typeface="Times New Roman" pitchFamily="18" charset="0"/>
              </a:rPr>
              <a:t>Mark 3:13-15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600" b="1">
              <a:solidFill>
                <a:srgbClr val="0000FF"/>
              </a:solidFill>
              <a:effectLst/>
              <a:latin typeface="Tahoma" pitchFamily="34" charset="0"/>
              <a:cs typeface="Times New Roman" pitchFamily="18" charset="0"/>
            </a:endParaRPr>
          </a:p>
          <a:p>
            <a:pPr marL="682625" lvl="0" indent="-682625">
              <a:buClr>
                <a:srgbClr val="9EC544">
                  <a:lumMod val="40000"/>
                  <a:lumOff val="60000"/>
                </a:srgbClr>
              </a:buClr>
              <a:buAutoNum type="arabicPeriod" startAt="13"/>
              <a:defRPr/>
            </a:pPr>
            <a:r>
              <a:rPr lang="en-US" sz="3100" b="1">
                <a:ln>
                  <a:solidFill>
                    <a:schemeClr val="bg1"/>
                  </a:solidFill>
                </a:ln>
              </a:rPr>
              <a:t>And He went up on the mountain and summoned those whom He Himself wanted, and they came to Him.</a:t>
            </a:r>
          </a:p>
          <a:p>
            <a:pPr marL="682625" lvl="0" indent="-682625">
              <a:buClr>
                <a:srgbClr val="9EC544">
                  <a:lumMod val="40000"/>
                  <a:lumOff val="60000"/>
                </a:srgbClr>
              </a:buClr>
              <a:buAutoNum type="arabicPeriod" startAt="13"/>
              <a:defRPr/>
            </a:pPr>
            <a:r>
              <a:rPr lang="en-US" sz="3100" b="1">
                <a:ln>
                  <a:solidFill>
                    <a:schemeClr val="bg1"/>
                  </a:solidFill>
                </a:ln>
              </a:rPr>
              <a:t> And He appointed twelve, so that they would be with Him and that He could send them out to preach,</a:t>
            </a:r>
          </a:p>
          <a:p>
            <a:pPr marL="682625" lvl="0" indent="-682625">
              <a:buClr>
                <a:srgbClr val="9EC544">
                  <a:lumMod val="40000"/>
                  <a:lumOff val="60000"/>
                </a:srgbClr>
              </a:buClr>
              <a:buAutoNum type="arabicPeriod" startAt="13"/>
              <a:defRPr/>
            </a:pPr>
            <a:r>
              <a:rPr lang="en-US" sz="3100" b="1">
                <a:ln>
                  <a:solidFill>
                    <a:schemeClr val="bg1"/>
                  </a:solidFill>
                </a:ln>
              </a:rPr>
              <a:t>and to have authority to cast out the demons.</a:t>
            </a:r>
            <a:endParaRPr lang="en-US" sz="23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AF18A-9064-4F21-87B5-CD9F27FD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391" y="652636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48ABC-15F3-42C4-A0E4-4ED73478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0164447" cy="6891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EBCD3-C0C0-4975-9831-58FBE673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99" y="-3349"/>
            <a:ext cx="2438401" cy="689149"/>
          </a:xfrm>
        </p:spPr>
        <p:txBody>
          <a:bodyPr>
            <a:normAutofit/>
          </a:bodyPr>
          <a:lstStyle/>
          <a:p>
            <a:r>
              <a:rPr lang="en-US" sz="4000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DDCA-60FB-4BC1-8C02-A4A774A4E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5257800" cy="5562600"/>
          </a:xfrm>
        </p:spPr>
        <p:txBody>
          <a:bodyPr>
            <a:normAutofit fontScale="92500" lnSpcReduction="20000"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600" b="1" dirty="0">
                <a:solidFill>
                  <a:srgbClr val="0000FF"/>
                </a:solidFill>
                <a:effectLst/>
                <a:latin typeface="Tahoma" pitchFamily="34" charset="0"/>
                <a:cs typeface="Times New Roman" pitchFamily="18" charset="0"/>
              </a:rPr>
              <a:t>Gospel of Mark: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600" b="1" dirty="0">
                <a:solidFill>
                  <a:srgbClr val="0000FF"/>
                </a:solidFill>
                <a:effectLst/>
                <a:latin typeface="Tahoma" pitchFamily="34" charset="0"/>
                <a:cs typeface="Times New Roman" pitchFamily="18" charset="0"/>
              </a:rPr>
              <a:t>“The preaching gospel”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600" b="1" dirty="0">
              <a:solidFill>
                <a:srgbClr val="0000FF"/>
              </a:solidFill>
              <a:effectLst/>
              <a:latin typeface="Tahoma" pitchFamily="34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600" b="1" dirty="0">
                <a:solidFill>
                  <a:srgbClr val="0000FF"/>
                </a:solidFill>
                <a:effectLst/>
                <a:latin typeface="Tahoma" pitchFamily="34" charset="0"/>
                <a:cs typeface="Times New Roman" pitchFamily="18" charset="0"/>
              </a:rPr>
              <a:t>Begins and ends with preaching (proclaiming)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b="1" dirty="0">
              <a:solidFill>
                <a:srgbClr val="FFFF00"/>
              </a:solidFill>
              <a:effectLst/>
              <a:latin typeface="Tahoma" pitchFamily="34" charset="0"/>
              <a:cs typeface="Times New Roman" pitchFamily="18" charset="0"/>
            </a:endParaRP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3000" b="1" dirty="0">
                <a:ln>
                  <a:solidFill>
                    <a:schemeClr val="bg1"/>
                  </a:solidFill>
                </a:ln>
              </a:rPr>
              <a:t>Mark 3:13-15: Jesus chose 12 preachers 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3000" b="1" dirty="0">
                <a:ln>
                  <a:solidFill>
                    <a:schemeClr val="bg1"/>
                  </a:solidFill>
                </a:ln>
              </a:rPr>
              <a:t>Mark 16:15: The 12 to preach to the whole world! 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3000" b="1" dirty="0">
                <a:ln>
                  <a:solidFill>
                    <a:schemeClr val="bg1"/>
                  </a:solidFill>
                </a:ln>
              </a:rPr>
              <a:t>Mark 16:20: They preach everywhere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AF18A-9064-4F21-87B5-CD9F27FD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391" y="652636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</a:p>
        </p:txBody>
      </p:sp>
    </p:spTree>
    <p:extLst>
      <p:ext uri="{BB962C8B-B14F-4D97-AF65-F5344CB8AC3E}">
        <p14:creationId xmlns:p14="http://schemas.microsoft.com/office/powerpoint/2010/main" val="282054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48ABC-15F3-42C4-A0E4-4ED73478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38600" y="-1675"/>
            <a:ext cx="20788431" cy="6861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EBCD3-C0C0-4975-9831-58FBE673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99" y="-3349"/>
            <a:ext cx="2438401" cy="689149"/>
          </a:xfrm>
        </p:spPr>
        <p:txBody>
          <a:bodyPr>
            <a:normAutofit/>
          </a:bodyPr>
          <a:lstStyle/>
          <a:p>
            <a:r>
              <a:rPr lang="en-US" sz="4000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DDCA-60FB-4BC1-8C02-A4A774A4E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685800"/>
            <a:ext cx="5638800" cy="6172200"/>
          </a:xfrm>
        </p:spPr>
        <p:txBody>
          <a:bodyPr>
            <a:normAutofit fontScale="70000" lnSpcReduction="20000"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800" b="1" dirty="0">
                <a:solidFill>
                  <a:srgbClr val="FFFF00"/>
                </a:solidFill>
                <a:effectLst/>
                <a:latin typeface="Tahoma" pitchFamily="34" charset="0"/>
                <a:cs typeface="Times New Roman" pitchFamily="18" charset="0"/>
              </a:rPr>
              <a:t>Mark (shortest gospel) speaks on preaching more than the other gospels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</a:rPr>
              <a:t>Preach = </a:t>
            </a:r>
            <a:r>
              <a:rPr lang="en-US" sz="3200" b="1" i="1" dirty="0" err="1">
                <a:ln>
                  <a:solidFill>
                    <a:schemeClr val="bg1"/>
                  </a:solidFill>
                </a:ln>
              </a:rPr>
              <a:t>kerysso</a:t>
            </a:r>
            <a:r>
              <a:rPr lang="en-US" sz="3200" b="1" i="1" dirty="0">
                <a:ln>
                  <a:solidFill>
                    <a:schemeClr val="bg1"/>
                  </a:solidFill>
                </a:ln>
              </a:rPr>
              <a:t> [kay-</a:t>
            </a:r>
            <a:r>
              <a:rPr lang="en-US" sz="3200" b="1" i="1" dirty="0" err="1">
                <a:ln>
                  <a:solidFill>
                    <a:schemeClr val="bg1"/>
                  </a:solidFill>
                </a:ln>
              </a:rPr>
              <a:t>roos</a:t>
            </a:r>
            <a:r>
              <a:rPr lang="en-US" sz="3200" b="1" i="1" dirty="0">
                <a:ln>
                  <a:solidFill>
                    <a:schemeClr val="bg1"/>
                  </a:solidFill>
                </a:ln>
              </a:rPr>
              <a:t>-so] (G2784): </a:t>
            </a:r>
            <a:r>
              <a:rPr lang="en-US" sz="3200" b="1" dirty="0">
                <a:ln>
                  <a:solidFill>
                    <a:schemeClr val="bg1"/>
                  </a:solidFill>
                </a:ln>
              </a:rPr>
              <a:t>to herald, to preach, proclaim, publish.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3400" b="1" dirty="0">
                <a:ln>
                  <a:solidFill>
                    <a:schemeClr val="bg1"/>
                  </a:solidFill>
                </a:ln>
              </a:rPr>
              <a:t>New Testament: 61 times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3400" b="1" dirty="0">
                <a:ln>
                  <a:solidFill>
                    <a:schemeClr val="bg1"/>
                  </a:solidFill>
                </a:ln>
              </a:rPr>
              <a:t>Matthew: 9 times (56% longer than Mark)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3400" b="1" dirty="0">
                <a:ln>
                  <a:solidFill>
                    <a:schemeClr val="bg1"/>
                  </a:solidFill>
                </a:ln>
              </a:rPr>
              <a:t>Mark: 14 times (23% of the uses in the NT are in the gospel of Mark!)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3400" b="1" dirty="0">
                <a:ln>
                  <a:solidFill>
                    <a:schemeClr val="bg1"/>
                  </a:solidFill>
                </a:ln>
              </a:rPr>
              <a:t>Luke: 9 times (71% longer than Mark)</a:t>
            </a:r>
          </a:p>
          <a:p>
            <a:pPr marL="341313" lvl="0" indent="-341313">
              <a:buClr>
                <a:srgbClr val="9EC544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en-US" sz="3400" b="1" dirty="0">
                <a:ln>
                  <a:solidFill>
                    <a:schemeClr val="bg1"/>
                  </a:solidFill>
                </a:ln>
              </a:rPr>
              <a:t>John: 0 times! (not at all!)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AF18A-9064-4F21-87B5-CD9F27FD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391" y="652636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</a:p>
        </p:txBody>
      </p:sp>
    </p:spTree>
    <p:extLst>
      <p:ext uri="{BB962C8B-B14F-4D97-AF65-F5344CB8AC3E}">
        <p14:creationId xmlns:p14="http://schemas.microsoft.com/office/powerpoint/2010/main" val="25224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48ABC-15F3-42C4-A0E4-4ED73478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38600" y="-1675"/>
            <a:ext cx="20788431" cy="6861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EBCD3-C0C0-4975-9831-58FBE673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599" y="-3349"/>
            <a:ext cx="2438401" cy="689149"/>
          </a:xfrm>
        </p:spPr>
        <p:txBody>
          <a:bodyPr>
            <a:normAutofit/>
          </a:bodyPr>
          <a:lstStyle/>
          <a:p>
            <a:r>
              <a:rPr lang="en-US" sz="4000" dirty="0"/>
              <a:t>Intro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AF18A-9064-4F21-87B5-CD9F27FD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391" y="652636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60A4720-5D4A-46C3-B14E-9C4F0412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5443"/>
            <a:ext cx="5791199" cy="181588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At the heart of preaching: </a:t>
            </a:r>
          </a:p>
          <a:p>
            <a:pPr lvl="0" algn="ctr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There’s a new King in town and all need to repent! </a:t>
            </a:r>
          </a:p>
          <a:p>
            <a:pPr lvl="0" algn="ctr">
              <a:buClrTx/>
              <a:buSzTx/>
              <a:buNone/>
              <a:defRPr/>
            </a:pPr>
            <a:r>
              <a:rPr lang="en-US" sz="2800" b="1" i="1" dirty="0">
                <a:solidFill>
                  <a:srgbClr val="FFFF00"/>
                </a:solidFill>
              </a:rPr>
              <a:t>(Mark 1:4, 15; 6:12-13)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59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13185" y="0"/>
            <a:ext cx="6267102" cy="6858000"/>
          </a:xfrm>
          <a:prstGeom prst="rect">
            <a:avLst/>
          </a:prstGeom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"/>
            <a:ext cx="4419600" cy="914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sz="4000" u="sng"/>
              <a:t>The Preachers Jesus Chose </a:t>
            </a:r>
            <a:endParaRPr lang="en-US" sz="4000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" y="6481812"/>
            <a:ext cx="39233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Wayside Soil Preachers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992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>
            <a:extLst>
              <a:ext uri="{FF2B5EF4-FFF2-40B4-BE49-F238E27FC236}">
                <a16:creationId xmlns:a16="http://schemas.microsoft.com/office/drawing/2014/main" id="{182C4CAA-4F63-496D-B26A-CE0497EE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24" y="1480065"/>
            <a:ext cx="441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apostles may be on pedestals or superhero-like status in our minds!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>
                <a:solidFill>
                  <a:prstClr val="white"/>
                </a:solidFill>
              </a:rPr>
              <a:t>Peter messed up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>
                <a:solidFill>
                  <a:prstClr val="white"/>
                </a:solidFill>
              </a:rPr>
              <a:t>Thomas doubted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>
                <a:solidFill>
                  <a:prstClr val="white"/>
                </a:solidFill>
              </a:rPr>
              <a:t>Judas fell away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>
                <a:solidFill>
                  <a:prstClr val="white"/>
                </a:solidFill>
              </a:rPr>
              <a:t>Overall we may think of them as the best of the best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>
                <a:solidFill>
                  <a:prstClr val="white"/>
                </a:solidFill>
              </a:rPr>
              <a:t>That’s why Jesus chose them! 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1F54B54-DF6E-450B-B5DF-9E8DEDD59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6" y="3742223"/>
            <a:ext cx="4407696" cy="224676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Jesus didn’t choose them because they were perfect, but because He knew what they would become!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252857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4:1-20: The Parable of the Sower</a:t>
            </a:r>
          </a:p>
          <a:p>
            <a:pPr marL="747713" lvl="1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Wayside Soil </a:t>
            </a:r>
            <a:r>
              <a:rPr lang="en-US" altLang="en-US" sz="2000" b="1" cap="all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Seed sown </a:t>
            </a: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wayside </a:t>
            </a:r>
          </a:p>
          <a:p>
            <a:pPr marL="747713" lvl="1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birds pick it up and eat it – describes hearts that Satan takes the word away from so they won’t believe and be saved! (Mark 4:15; Luke 8:12) 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1:35-39: Apostles Didn’t understand! 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Outsiders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 &amp; Wayside People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/>
              <a:t>Wayside Soil Preachers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97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252857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61963" marR="0" lvl="0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3:13-15: The 12 to be like Jesus</a:t>
            </a:r>
          </a:p>
          <a:p>
            <a:pPr marL="747713" marR="0" lvl="1" indent="-4619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Preach &amp; cast out demons </a:t>
            </a:r>
          </a:p>
          <a:p>
            <a:pPr marL="461963" lvl="0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4:11-13: outsiders have eyes and ears but don’t see or understand (Isaiah 6:9-10)</a:t>
            </a:r>
          </a:p>
          <a:p>
            <a:pPr marL="747713" lvl="1" indent="-461963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q"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Apostles: </a:t>
            </a:r>
            <a:r>
              <a:rPr lang="en-US" altLang="en-US" sz="2000" b="1" cap="all" baseline="0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heard but didn’t understand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Outsiders &amp; Wayside People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Wayside Soil Preachers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86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3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1736</Words>
  <Application>Microsoft Office PowerPoint</Application>
  <PresentationFormat>On-screen Show (4:3)</PresentationFormat>
  <Paragraphs>228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Ameretto</vt:lpstr>
      <vt:lpstr>Arial</vt:lpstr>
      <vt:lpstr>Bookman Old Style</vt:lpstr>
      <vt:lpstr>Calibri</vt:lpstr>
      <vt:lpstr>Calisto MT</vt:lpstr>
      <vt:lpstr>Impact</vt:lpstr>
      <vt:lpstr>Rockwell</vt:lpstr>
      <vt:lpstr>Tahoma</vt:lpstr>
      <vt:lpstr>Times New Roman</vt:lpstr>
      <vt:lpstr>Wingdings</vt:lpstr>
      <vt:lpstr>Damask</vt:lpstr>
      <vt:lpstr>3_Damask</vt:lpstr>
      <vt:lpstr>eye</vt:lpstr>
      <vt:lpstr>1_Main Event</vt:lpstr>
      <vt:lpstr>Wayside Soil Preachers</vt:lpstr>
      <vt:lpstr>Intro</vt:lpstr>
      <vt:lpstr>Intro</vt:lpstr>
      <vt:lpstr>Intro</vt:lpstr>
      <vt:lpstr>Intro</vt:lpstr>
      <vt:lpstr>Intro</vt:lpstr>
      <vt:lpstr>The Preachers Jesus Chose </vt:lpstr>
      <vt:lpstr>PowerPoint Presentation</vt:lpstr>
      <vt:lpstr>PowerPoint Presentation</vt:lpstr>
      <vt:lpstr>PowerPoint Presentation</vt:lpstr>
      <vt:lpstr>Lack of understanding and hard hearts – traits of outsiders and wayside people!</vt:lpstr>
      <vt:lpstr>PowerPoint Presentation</vt:lpstr>
      <vt:lpstr>PowerPoint Presentation</vt:lpstr>
      <vt:lpstr>PowerPoint Presentation</vt:lpstr>
      <vt:lpstr>PowerPoint Presentation</vt:lpstr>
      <vt:lpstr>Satan takes away the word from the hardened heart of the wayside soil person!</vt:lpstr>
      <vt:lpstr>PowerPoint Presentation</vt:lpstr>
      <vt:lpstr>PowerPoint Presentation</vt:lpstr>
      <vt:lpstr>PowerPoint Presentation</vt:lpstr>
      <vt:lpstr>Conclusion</vt:lpstr>
      <vt:lpstr>Conclusion</vt:lpstr>
      <vt:lpstr>Conclusion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Wayside Soil Preachers</dc:title>
  <dc:subject>12/01/2019</dc:subject>
  <dc:creator>DarkWolf</dc:creator>
  <dc:description>Adapted from a lesson by Edwin Crozier</dc:description>
  <cp:lastModifiedBy>DarkWolf</cp:lastModifiedBy>
  <cp:revision>1</cp:revision>
  <dcterms:created xsi:type="dcterms:W3CDTF">2019-11-15T20:39:33Z</dcterms:created>
  <dcterms:modified xsi:type="dcterms:W3CDTF">2019-11-28T05:32:01Z</dcterms:modified>
</cp:coreProperties>
</file>