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handoutMasterIdLst>
    <p:handoutMasterId r:id="rId18"/>
  </p:handoutMasterIdLst>
  <p:sldIdLst>
    <p:sldId id="256" r:id="rId2"/>
    <p:sldId id="257" r:id="rId3"/>
    <p:sldId id="269" r:id="rId4"/>
    <p:sldId id="261" r:id="rId5"/>
    <p:sldId id="262" r:id="rId6"/>
    <p:sldId id="258" r:id="rId7"/>
    <p:sldId id="268" r:id="rId8"/>
    <p:sldId id="264" r:id="rId9"/>
    <p:sldId id="275" r:id="rId10"/>
    <p:sldId id="274" r:id="rId11"/>
    <p:sldId id="276" r:id="rId12"/>
    <p:sldId id="259" r:id="rId13"/>
    <p:sldId id="260" r:id="rId14"/>
    <p:sldId id="277" r:id="rId15"/>
    <p:sldId id="263"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59121-6EDE-4B50-8B32-B3579CEC31DD}" v="159" dt="2019-12-07T20:57:56.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596" autoAdjust="0"/>
  </p:normalViewPr>
  <p:slideViewPr>
    <p:cSldViewPr snapToGrid="0">
      <p:cViewPr>
        <p:scale>
          <a:sx n="100" d="100"/>
          <a:sy n="100"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Cosner" userId="4609c2b6d659b5ea" providerId="LiveId" clId="{839D90B5-77A4-41D6-9F01-7A281FF82578}"/>
    <pc:docChg chg="custSel mod addSld modSld">
      <pc:chgData name="Brian Cosner" userId="4609c2b6d659b5ea" providerId="LiveId" clId="{839D90B5-77A4-41D6-9F01-7A281FF82578}" dt="2018-10-21T19:01:18.952" v="35" actId="1076"/>
      <pc:docMkLst>
        <pc:docMk/>
      </pc:docMkLst>
      <pc:sldChg chg="modTransition">
        <pc:chgData name="Brian Cosner" userId="4609c2b6d659b5ea" providerId="LiveId" clId="{839D90B5-77A4-41D6-9F01-7A281FF82578}" dt="2018-10-21T18:50:17.180" v="2"/>
        <pc:sldMkLst>
          <pc:docMk/>
          <pc:sldMk cId="3693549524" sldId="264"/>
        </pc:sldMkLst>
      </pc:sldChg>
      <pc:sldChg chg="modTransition">
        <pc:chgData name="Brian Cosner" userId="4609c2b6d659b5ea" providerId="LiveId" clId="{839D90B5-77A4-41D6-9F01-7A281FF82578}" dt="2018-10-21T18:55:35.564" v="20"/>
        <pc:sldMkLst>
          <pc:docMk/>
          <pc:sldMk cId="3698015396" sldId="266"/>
        </pc:sldMkLst>
      </pc:sldChg>
      <pc:sldChg chg="modTransition">
        <pc:chgData name="Brian Cosner" userId="4609c2b6d659b5ea" providerId="LiveId" clId="{839D90B5-77A4-41D6-9F01-7A281FF82578}" dt="2018-10-21T18:54:15.335" v="11"/>
        <pc:sldMkLst>
          <pc:docMk/>
          <pc:sldMk cId="3016515072" sldId="267"/>
        </pc:sldMkLst>
      </pc:sldChg>
      <pc:sldChg chg="modNotesTx">
        <pc:chgData name="Brian Cosner" userId="4609c2b6d659b5ea" providerId="LiveId" clId="{839D90B5-77A4-41D6-9F01-7A281FF82578}" dt="2018-10-21T18:45:03.875" v="0" actId="20577"/>
        <pc:sldMkLst>
          <pc:docMk/>
          <pc:sldMk cId="2341219095" sldId="269"/>
        </pc:sldMkLst>
      </pc:sldChg>
      <pc:sldChg chg="addSp delSp modSp add">
        <pc:chgData name="Brian Cosner" userId="4609c2b6d659b5ea" providerId="LiveId" clId="{839D90B5-77A4-41D6-9F01-7A281FF82578}" dt="2018-10-21T18:51:43.492" v="8" actId="1076"/>
        <pc:sldMkLst>
          <pc:docMk/>
          <pc:sldMk cId="1239729409" sldId="270"/>
        </pc:sldMkLst>
        <pc:spChg chg="del">
          <ac:chgData name="Brian Cosner" userId="4609c2b6d659b5ea" providerId="LiveId" clId="{839D90B5-77A4-41D6-9F01-7A281FF82578}" dt="2018-10-21T18:50:31.765" v="3"/>
          <ac:spMkLst>
            <pc:docMk/>
            <pc:sldMk cId="1239729409" sldId="270"/>
            <ac:spMk id="2" creationId="{949D420F-10C4-43BD-9172-4B1CF6BDFF1A}"/>
          </ac:spMkLst>
        </pc:spChg>
        <pc:spChg chg="del">
          <ac:chgData name="Brian Cosner" userId="4609c2b6d659b5ea" providerId="LiveId" clId="{839D90B5-77A4-41D6-9F01-7A281FF82578}" dt="2018-10-21T18:50:31.765" v="3"/>
          <ac:spMkLst>
            <pc:docMk/>
            <pc:sldMk cId="1239729409" sldId="270"/>
            <ac:spMk id="3" creationId="{F1CC1A49-247D-44C0-9152-6096F50486D2}"/>
          </ac:spMkLst>
        </pc:spChg>
        <pc:picChg chg="add mod modCrop">
          <ac:chgData name="Brian Cosner" userId="4609c2b6d659b5ea" providerId="LiveId" clId="{839D90B5-77A4-41D6-9F01-7A281FF82578}" dt="2018-10-21T18:51:43.492" v="8" actId="1076"/>
          <ac:picMkLst>
            <pc:docMk/>
            <pc:sldMk cId="1239729409" sldId="270"/>
            <ac:picMk id="4" creationId="{2370ACCB-DA7B-408B-854B-007C4D9A7B89}"/>
          </ac:picMkLst>
        </pc:picChg>
      </pc:sldChg>
      <pc:sldChg chg="addSp delSp modSp add mod setBg">
        <pc:chgData name="Brian Cosner" userId="4609c2b6d659b5ea" providerId="LiveId" clId="{839D90B5-77A4-41D6-9F01-7A281FF82578}" dt="2018-10-21T18:58:33.502" v="28" actId="26606"/>
        <pc:sldMkLst>
          <pc:docMk/>
          <pc:sldMk cId="1632054352" sldId="271"/>
        </pc:sldMkLst>
        <pc:spChg chg="del">
          <ac:chgData name="Brian Cosner" userId="4609c2b6d659b5ea" providerId="LiveId" clId="{839D90B5-77A4-41D6-9F01-7A281FF82578}" dt="2018-10-21T18:52:24.957" v="10"/>
          <ac:spMkLst>
            <pc:docMk/>
            <pc:sldMk cId="1632054352" sldId="271"/>
            <ac:spMk id="2" creationId="{9B127FE7-D41E-4358-868B-89DCFA9644DB}"/>
          </ac:spMkLst>
        </pc:spChg>
        <pc:spChg chg="del">
          <ac:chgData name="Brian Cosner" userId="4609c2b6d659b5ea" providerId="LiveId" clId="{839D90B5-77A4-41D6-9F01-7A281FF82578}" dt="2018-10-21T18:52:24.957" v="10"/>
          <ac:spMkLst>
            <pc:docMk/>
            <pc:sldMk cId="1632054352" sldId="271"/>
            <ac:spMk id="3" creationId="{FABBC795-549B-4583-810C-F2D53227A685}"/>
          </ac:spMkLst>
        </pc:spChg>
        <pc:picChg chg="add mod modCrop">
          <ac:chgData name="Brian Cosner" userId="4609c2b6d659b5ea" providerId="LiveId" clId="{839D90B5-77A4-41D6-9F01-7A281FF82578}" dt="2018-10-21T18:58:33.502" v="28" actId="26606"/>
          <ac:picMkLst>
            <pc:docMk/>
            <pc:sldMk cId="1632054352" sldId="271"/>
            <ac:picMk id="4" creationId="{2FA77B71-45B6-41CC-8138-91B025178B83}"/>
          </ac:picMkLst>
        </pc:picChg>
      </pc:sldChg>
      <pc:sldChg chg="addSp delSp modSp add">
        <pc:chgData name="Brian Cosner" userId="4609c2b6d659b5ea" providerId="LiveId" clId="{839D90B5-77A4-41D6-9F01-7A281FF82578}" dt="2018-10-21T18:57:42.243" v="27" actId="1076"/>
        <pc:sldMkLst>
          <pc:docMk/>
          <pc:sldMk cId="1065822423" sldId="272"/>
        </pc:sldMkLst>
        <pc:spChg chg="del">
          <ac:chgData name="Brian Cosner" userId="4609c2b6d659b5ea" providerId="LiveId" clId="{839D90B5-77A4-41D6-9F01-7A281FF82578}" dt="2018-10-21T18:56:46.265" v="21"/>
          <ac:spMkLst>
            <pc:docMk/>
            <pc:sldMk cId="1065822423" sldId="272"/>
            <ac:spMk id="2" creationId="{58145993-1B37-470C-A236-123C50A78185}"/>
          </ac:spMkLst>
        </pc:spChg>
        <pc:spChg chg="del">
          <ac:chgData name="Brian Cosner" userId="4609c2b6d659b5ea" providerId="LiveId" clId="{839D90B5-77A4-41D6-9F01-7A281FF82578}" dt="2018-10-21T18:56:46.265" v="21"/>
          <ac:spMkLst>
            <pc:docMk/>
            <pc:sldMk cId="1065822423" sldId="272"/>
            <ac:spMk id="3" creationId="{6B7F9584-9E97-4938-B1D7-C8CCE0B49154}"/>
          </ac:spMkLst>
        </pc:spChg>
        <pc:picChg chg="add mod modCrop">
          <ac:chgData name="Brian Cosner" userId="4609c2b6d659b5ea" providerId="LiveId" clId="{839D90B5-77A4-41D6-9F01-7A281FF82578}" dt="2018-10-21T18:57:42.243" v="27" actId="1076"/>
          <ac:picMkLst>
            <pc:docMk/>
            <pc:sldMk cId="1065822423" sldId="272"/>
            <ac:picMk id="4" creationId="{F0772165-B356-45A9-95C2-2697B2C02F68}"/>
          </ac:picMkLst>
        </pc:picChg>
      </pc:sldChg>
      <pc:sldChg chg="addSp modSp add">
        <pc:chgData name="Brian Cosner" userId="4609c2b6d659b5ea" providerId="LiveId" clId="{839D90B5-77A4-41D6-9F01-7A281FF82578}" dt="2018-10-21T19:01:18.952" v="35" actId="1076"/>
        <pc:sldMkLst>
          <pc:docMk/>
          <pc:sldMk cId="3424594777" sldId="273"/>
        </pc:sldMkLst>
        <pc:picChg chg="add mod modCrop">
          <ac:chgData name="Brian Cosner" userId="4609c2b6d659b5ea" providerId="LiveId" clId="{839D90B5-77A4-41D6-9F01-7A281FF82578}" dt="2018-10-21T19:01:18.952" v="35" actId="1076"/>
          <ac:picMkLst>
            <pc:docMk/>
            <pc:sldMk cId="3424594777" sldId="273"/>
            <ac:picMk id="2" creationId="{8492FEE1-0E1A-4711-B445-F6706A7B8B1E}"/>
          </ac:picMkLst>
        </pc:picChg>
      </pc:sldChg>
    </pc:docChg>
  </pc:docChgLst>
  <pc:docChgLst>
    <pc:chgData name="Brian Cosner" userId="4609c2b6d659b5ea" providerId="LiveId" clId="{DD459121-6EDE-4B50-8B32-B3579CEC31DD}"/>
    <pc:docChg chg="undo custSel mod addSld delSld modSld">
      <pc:chgData name="Brian Cosner" userId="4609c2b6d659b5ea" providerId="LiveId" clId="{DD459121-6EDE-4B50-8B32-B3579CEC31DD}" dt="2019-12-07T21:03:14.408" v="4989" actId="14100"/>
      <pc:docMkLst>
        <pc:docMk/>
      </pc:docMkLst>
      <pc:sldChg chg="modSp modNotesTx">
        <pc:chgData name="Brian Cosner" userId="4609c2b6d659b5ea" providerId="LiveId" clId="{DD459121-6EDE-4B50-8B32-B3579CEC31DD}" dt="2019-12-07T21:03:14.408" v="4989" actId="14100"/>
        <pc:sldMkLst>
          <pc:docMk/>
          <pc:sldMk cId="1305324621" sldId="256"/>
        </pc:sldMkLst>
        <pc:spChg chg="mod">
          <ac:chgData name="Brian Cosner" userId="4609c2b6d659b5ea" providerId="LiveId" clId="{DD459121-6EDE-4B50-8B32-B3579CEC31DD}" dt="2019-12-07T21:03:14.408" v="4989" actId="14100"/>
          <ac:spMkLst>
            <pc:docMk/>
            <pc:sldMk cId="1305324621" sldId="256"/>
            <ac:spMk id="2" creationId="{00000000-0000-0000-0000-000000000000}"/>
          </ac:spMkLst>
        </pc:spChg>
      </pc:sldChg>
      <pc:sldChg chg="modNotesTx">
        <pc:chgData name="Brian Cosner" userId="4609c2b6d659b5ea" providerId="LiveId" clId="{DD459121-6EDE-4B50-8B32-B3579CEC31DD}" dt="2019-12-07T17:58:01.905" v="3160" actId="15"/>
        <pc:sldMkLst>
          <pc:docMk/>
          <pc:sldMk cId="2835093331" sldId="257"/>
        </pc:sldMkLst>
      </pc:sldChg>
      <pc:sldChg chg="addSp delSp modSp modAnim modNotesTx">
        <pc:chgData name="Brian Cosner" userId="4609c2b6d659b5ea" providerId="LiveId" clId="{DD459121-6EDE-4B50-8B32-B3579CEC31DD}" dt="2019-12-07T20:48:29.853" v="4948"/>
        <pc:sldMkLst>
          <pc:docMk/>
          <pc:sldMk cId="2262703744" sldId="258"/>
        </pc:sldMkLst>
        <pc:spChg chg="mod ord">
          <ac:chgData name="Brian Cosner" userId="4609c2b6d659b5ea" providerId="LiveId" clId="{DD459121-6EDE-4B50-8B32-B3579CEC31DD}" dt="2019-12-03T17:26:43.295" v="3097" actId="6549"/>
          <ac:spMkLst>
            <pc:docMk/>
            <pc:sldMk cId="2262703744" sldId="258"/>
            <ac:spMk id="2" creationId="{00000000-0000-0000-0000-000000000000}"/>
          </ac:spMkLst>
        </pc:spChg>
        <pc:spChg chg="add mod">
          <ac:chgData name="Brian Cosner" userId="4609c2b6d659b5ea" providerId="LiveId" clId="{DD459121-6EDE-4B50-8B32-B3579CEC31DD}" dt="2019-12-03T17:09:56.667" v="2457" actId="1076"/>
          <ac:spMkLst>
            <pc:docMk/>
            <pc:sldMk cId="2262703744" sldId="258"/>
            <ac:spMk id="5" creationId="{149442DB-990F-4EA9-B614-9AAE78C37963}"/>
          </ac:spMkLst>
        </pc:spChg>
        <pc:spChg chg="add mod">
          <ac:chgData name="Brian Cosner" userId="4609c2b6d659b5ea" providerId="LiveId" clId="{DD459121-6EDE-4B50-8B32-B3579CEC31DD}" dt="2019-12-03T17:10:40.380" v="2462" actId="208"/>
          <ac:spMkLst>
            <pc:docMk/>
            <pc:sldMk cId="2262703744" sldId="258"/>
            <ac:spMk id="6" creationId="{2E46F952-CC5A-481F-A0CF-584483963253}"/>
          </ac:spMkLst>
        </pc:spChg>
        <pc:spChg chg="add del">
          <ac:chgData name="Brian Cosner" userId="4609c2b6d659b5ea" providerId="LiveId" clId="{DD459121-6EDE-4B50-8B32-B3579CEC31DD}" dt="2019-12-03T17:03:15.330" v="2421" actId="26606"/>
          <ac:spMkLst>
            <pc:docMk/>
            <pc:sldMk cId="2262703744" sldId="258"/>
            <ac:spMk id="13" creationId="{8DA14841-53A4-4935-BE65-C8373B8A6D06}"/>
          </ac:spMkLst>
        </pc:spChg>
        <pc:spChg chg="add del">
          <ac:chgData name="Brian Cosner" userId="4609c2b6d659b5ea" providerId="LiveId" clId="{DD459121-6EDE-4B50-8B32-B3579CEC31DD}" dt="2019-12-03T17:03:15.330" v="2421" actId="26606"/>
          <ac:spMkLst>
            <pc:docMk/>
            <pc:sldMk cId="2262703744" sldId="258"/>
            <ac:spMk id="15" creationId="{9877C2CF-B2DD-41C8-8B5E-152673376B41}"/>
          </ac:spMkLst>
        </pc:spChg>
        <pc:spChg chg="add del">
          <ac:chgData name="Brian Cosner" userId="4609c2b6d659b5ea" providerId="LiveId" clId="{DD459121-6EDE-4B50-8B32-B3579CEC31DD}" dt="2019-12-03T17:03:15.330" v="2421" actId="26606"/>
          <ac:spMkLst>
            <pc:docMk/>
            <pc:sldMk cId="2262703744" sldId="258"/>
            <ac:spMk id="17" creationId="{D377EE36-E59D-4778-8F99-4B470DA4A306}"/>
          </ac:spMkLst>
        </pc:spChg>
        <pc:spChg chg="add del">
          <ac:chgData name="Brian Cosner" userId="4609c2b6d659b5ea" providerId="LiveId" clId="{DD459121-6EDE-4B50-8B32-B3579CEC31DD}" dt="2019-12-03T17:03:15.330" v="2421" actId="26606"/>
          <ac:spMkLst>
            <pc:docMk/>
            <pc:sldMk cId="2262703744" sldId="258"/>
            <ac:spMk id="19" creationId="{2586C6C5-47AF-450A-932D-880EF823E596}"/>
          </ac:spMkLst>
        </pc:spChg>
        <pc:spChg chg="add del">
          <ac:chgData name="Brian Cosner" userId="4609c2b6d659b5ea" providerId="LiveId" clId="{DD459121-6EDE-4B50-8B32-B3579CEC31DD}" dt="2019-12-03T17:03:15.330" v="2421" actId="26606"/>
          <ac:spMkLst>
            <pc:docMk/>
            <pc:sldMk cId="2262703744" sldId="258"/>
            <ac:spMk id="21" creationId="{A587901A-AA64-4940-9803-F67677851150}"/>
          </ac:spMkLst>
        </pc:spChg>
        <pc:spChg chg="add del">
          <ac:chgData name="Brian Cosner" userId="4609c2b6d659b5ea" providerId="LiveId" clId="{DD459121-6EDE-4B50-8B32-B3579CEC31DD}" dt="2019-12-03T17:03:15.330" v="2421" actId="26606"/>
          <ac:spMkLst>
            <pc:docMk/>
            <pc:sldMk cId="2262703744" sldId="258"/>
            <ac:spMk id="23" creationId="{4DA9E8CC-6C73-43E6-AF09-B4B1083BCDC7}"/>
          </ac:spMkLst>
        </pc:spChg>
        <pc:spChg chg="add del">
          <ac:chgData name="Brian Cosner" userId="4609c2b6d659b5ea" providerId="LiveId" clId="{DD459121-6EDE-4B50-8B32-B3579CEC31DD}" dt="2019-12-03T17:03:15.330" v="2421" actId="26606"/>
          <ac:spMkLst>
            <pc:docMk/>
            <pc:sldMk cId="2262703744" sldId="258"/>
            <ac:spMk id="29" creationId="{113E1A2F-E5D7-4888-BA8C-1CDDC7CE2328}"/>
          </ac:spMkLst>
        </pc:spChg>
        <pc:spChg chg="add del">
          <ac:chgData name="Brian Cosner" userId="4609c2b6d659b5ea" providerId="LiveId" clId="{DD459121-6EDE-4B50-8B32-B3579CEC31DD}" dt="2019-12-03T17:03:15.330" v="2421" actId="26606"/>
          <ac:spMkLst>
            <pc:docMk/>
            <pc:sldMk cId="2262703744" sldId="258"/>
            <ac:spMk id="31" creationId="{F625649A-4F9D-4D90-8F0A-433D7A1F685F}"/>
          </ac:spMkLst>
        </pc:spChg>
        <pc:spChg chg="add del">
          <ac:chgData name="Brian Cosner" userId="4609c2b6d659b5ea" providerId="LiveId" clId="{DD459121-6EDE-4B50-8B32-B3579CEC31DD}" dt="2019-12-03T17:03:15.330" v="2421" actId="26606"/>
          <ac:spMkLst>
            <pc:docMk/>
            <pc:sldMk cId="2262703744" sldId="258"/>
            <ac:spMk id="33" creationId="{B6F31202-25B1-43E6-94C1-CDCAFFE33CE9}"/>
          </ac:spMkLst>
        </pc:spChg>
        <pc:spChg chg="add del">
          <ac:chgData name="Brian Cosner" userId="4609c2b6d659b5ea" providerId="LiveId" clId="{DD459121-6EDE-4B50-8B32-B3579CEC31DD}" dt="2019-12-03T17:03:15.330" v="2421" actId="26606"/>
          <ac:spMkLst>
            <pc:docMk/>
            <pc:sldMk cId="2262703744" sldId="258"/>
            <ac:spMk id="35" creationId="{9593BF26-26FC-4F20-AF97-D90A981A6639}"/>
          </ac:spMkLst>
        </pc:spChg>
        <pc:spChg chg="add del">
          <ac:chgData name="Brian Cosner" userId="4609c2b6d659b5ea" providerId="LiveId" clId="{DD459121-6EDE-4B50-8B32-B3579CEC31DD}" dt="2019-12-03T17:03:15.330" v="2421" actId="26606"/>
          <ac:spMkLst>
            <pc:docMk/>
            <pc:sldMk cId="2262703744" sldId="258"/>
            <ac:spMk id="37" creationId="{588507C5-B772-411D-B50E-0C075AD253C4}"/>
          </ac:spMkLst>
        </pc:spChg>
        <pc:spChg chg="add del">
          <ac:chgData name="Brian Cosner" userId="4609c2b6d659b5ea" providerId="LiveId" clId="{DD459121-6EDE-4B50-8B32-B3579CEC31DD}" dt="2019-12-03T17:03:06.026" v="2416" actId="26606"/>
          <ac:spMkLst>
            <pc:docMk/>
            <pc:sldMk cId="2262703744" sldId="258"/>
            <ac:spMk id="46" creationId="{8DA14841-53A4-4935-BE65-C8373B8A6D06}"/>
          </ac:spMkLst>
        </pc:spChg>
        <pc:spChg chg="add del">
          <ac:chgData name="Brian Cosner" userId="4609c2b6d659b5ea" providerId="LiveId" clId="{DD459121-6EDE-4B50-8B32-B3579CEC31DD}" dt="2019-12-03T17:03:06.026" v="2416" actId="26606"/>
          <ac:spMkLst>
            <pc:docMk/>
            <pc:sldMk cId="2262703744" sldId="258"/>
            <ac:spMk id="48" creationId="{9877C2CF-B2DD-41C8-8B5E-152673376B41}"/>
          </ac:spMkLst>
        </pc:spChg>
        <pc:spChg chg="add del">
          <ac:chgData name="Brian Cosner" userId="4609c2b6d659b5ea" providerId="LiveId" clId="{DD459121-6EDE-4B50-8B32-B3579CEC31DD}" dt="2019-12-03T17:03:06.026" v="2416" actId="26606"/>
          <ac:spMkLst>
            <pc:docMk/>
            <pc:sldMk cId="2262703744" sldId="258"/>
            <ac:spMk id="50" creationId="{D377EE36-E59D-4778-8F99-4B470DA4A306}"/>
          </ac:spMkLst>
        </pc:spChg>
        <pc:spChg chg="add del">
          <ac:chgData name="Brian Cosner" userId="4609c2b6d659b5ea" providerId="LiveId" clId="{DD459121-6EDE-4B50-8B32-B3579CEC31DD}" dt="2019-12-03T17:03:06.026" v="2416" actId="26606"/>
          <ac:spMkLst>
            <pc:docMk/>
            <pc:sldMk cId="2262703744" sldId="258"/>
            <ac:spMk id="52" creationId="{2586C6C5-47AF-450A-932D-880EF823E596}"/>
          </ac:spMkLst>
        </pc:spChg>
        <pc:spChg chg="add del">
          <ac:chgData name="Brian Cosner" userId="4609c2b6d659b5ea" providerId="LiveId" clId="{DD459121-6EDE-4B50-8B32-B3579CEC31DD}" dt="2019-12-03T17:03:06.026" v="2416" actId="26606"/>
          <ac:spMkLst>
            <pc:docMk/>
            <pc:sldMk cId="2262703744" sldId="258"/>
            <ac:spMk id="54" creationId="{A587901A-AA64-4940-9803-F67677851150}"/>
          </ac:spMkLst>
        </pc:spChg>
        <pc:spChg chg="add del">
          <ac:chgData name="Brian Cosner" userId="4609c2b6d659b5ea" providerId="LiveId" clId="{DD459121-6EDE-4B50-8B32-B3579CEC31DD}" dt="2019-12-03T17:03:06.026" v="2416" actId="26606"/>
          <ac:spMkLst>
            <pc:docMk/>
            <pc:sldMk cId="2262703744" sldId="258"/>
            <ac:spMk id="56" creationId="{4DA9E8CC-6C73-43E6-AF09-B4B1083BCDC7}"/>
          </ac:spMkLst>
        </pc:spChg>
        <pc:spChg chg="add del">
          <ac:chgData name="Brian Cosner" userId="4609c2b6d659b5ea" providerId="LiveId" clId="{DD459121-6EDE-4B50-8B32-B3579CEC31DD}" dt="2019-12-03T17:03:06.026" v="2416" actId="26606"/>
          <ac:spMkLst>
            <pc:docMk/>
            <pc:sldMk cId="2262703744" sldId="258"/>
            <ac:spMk id="62" creationId="{113E1A2F-E5D7-4888-BA8C-1CDDC7CE2328}"/>
          </ac:spMkLst>
        </pc:spChg>
        <pc:spChg chg="add del">
          <ac:chgData name="Brian Cosner" userId="4609c2b6d659b5ea" providerId="LiveId" clId="{DD459121-6EDE-4B50-8B32-B3579CEC31DD}" dt="2019-12-03T17:03:06.026" v="2416" actId="26606"/>
          <ac:spMkLst>
            <pc:docMk/>
            <pc:sldMk cId="2262703744" sldId="258"/>
            <ac:spMk id="64" creationId="{F625649A-4F9D-4D90-8F0A-433D7A1F685F}"/>
          </ac:spMkLst>
        </pc:spChg>
        <pc:spChg chg="add del">
          <ac:chgData name="Brian Cosner" userId="4609c2b6d659b5ea" providerId="LiveId" clId="{DD459121-6EDE-4B50-8B32-B3579CEC31DD}" dt="2019-12-03T17:03:06.026" v="2416" actId="26606"/>
          <ac:spMkLst>
            <pc:docMk/>
            <pc:sldMk cId="2262703744" sldId="258"/>
            <ac:spMk id="66" creationId="{B6F31202-25B1-43E6-94C1-CDCAFFE33CE9}"/>
          </ac:spMkLst>
        </pc:spChg>
        <pc:spChg chg="add del">
          <ac:chgData name="Brian Cosner" userId="4609c2b6d659b5ea" providerId="LiveId" clId="{DD459121-6EDE-4B50-8B32-B3579CEC31DD}" dt="2019-12-03T17:03:06.026" v="2416" actId="26606"/>
          <ac:spMkLst>
            <pc:docMk/>
            <pc:sldMk cId="2262703744" sldId="258"/>
            <ac:spMk id="68" creationId="{588507C5-B772-411D-B50E-0C075AD253C4}"/>
          </ac:spMkLst>
        </pc:spChg>
        <pc:spChg chg="add del">
          <ac:chgData name="Brian Cosner" userId="4609c2b6d659b5ea" providerId="LiveId" clId="{DD459121-6EDE-4B50-8B32-B3579CEC31DD}" dt="2019-12-03T17:03:08.767" v="2418" actId="26606"/>
          <ac:spMkLst>
            <pc:docMk/>
            <pc:sldMk cId="2262703744" sldId="258"/>
            <ac:spMk id="72" creationId="{8DA14841-53A4-4935-BE65-C8373B8A6D06}"/>
          </ac:spMkLst>
        </pc:spChg>
        <pc:spChg chg="add del">
          <ac:chgData name="Brian Cosner" userId="4609c2b6d659b5ea" providerId="LiveId" clId="{DD459121-6EDE-4B50-8B32-B3579CEC31DD}" dt="2019-12-03T17:03:08.767" v="2418" actId="26606"/>
          <ac:spMkLst>
            <pc:docMk/>
            <pc:sldMk cId="2262703744" sldId="258"/>
            <ac:spMk id="73" creationId="{9877C2CF-B2DD-41C8-8B5E-152673376B41}"/>
          </ac:spMkLst>
        </pc:spChg>
        <pc:spChg chg="add del">
          <ac:chgData name="Brian Cosner" userId="4609c2b6d659b5ea" providerId="LiveId" clId="{DD459121-6EDE-4B50-8B32-B3579CEC31DD}" dt="2019-12-03T17:03:08.767" v="2418" actId="26606"/>
          <ac:spMkLst>
            <pc:docMk/>
            <pc:sldMk cId="2262703744" sldId="258"/>
            <ac:spMk id="74" creationId="{D377EE36-E59D-4778-8F99-4B470DA4A306}"/>
          </ac:spMkLst>
        </pc:spChg>
        <pc:spChg chg="add del">
          <ac:chgData name="Brian Cosner" userId="4609c2b6d659b5ea" providerId="LiveId" clId="{DD459121-6EDE-4B50-8B32-B3579CEC31DD}" dt="2019-12-03T17:03:08.767" v="2418" actId="26606"/>
          <ac:spMkLst>
            <pc:docMk/>
            <pc:sldMk cId="2262703744" sldId="258"/>
            <ac:spMk id="75" creationId="{2586C6C5-47AF-450A-932D-880EF823E596}"/>
          </ac:spMkLst>
        </pc:spChg>
        <pc:spChg chg="add del">
          <ac:chgData name="Brian Cosner" userId="4609c2b6d659b5ea" providerId="LiveId" clId="{DD459121-6EDE-4B50-8B32-B3579CEC31DD}" dt="2019-12-03T17:03:08.767" v="2418" actId="26606"/>
          <ac:spMkLst>
            <pc:docMk/>
            <pc:sldMk cId="2262703744" sldId="258"/>
            <ac:spMk id="76" creationId="{A587901A-AA64-4940-9803-F67677851150}"/>
          </ac:spMkLst>
        </pc:spChg>
        <pc:spChg chg="add del">
          <ac:chgData name="Brian Cosner" userId="4609c2b6d659b5ea" providerId="LiveId" clId="{DD459121-6EDE-4B50-8B32-B3579CEC31DD}" dt="2019-12-03T17:03:08.767" v="2418" actId="26606"/>
          <ac:spMkLst>
            <pc:docMk/>
            <pc:sldMk cId="2262703744" sldId="258"/>
            <ac:spMk id="77" creationId="{662F7B5F-69B9-41D9-BD9A-2A7F1118BDD7}"/>
          </ac:spMkLst>
        </pc:spChg>
        <pc:spChg chg="add del">
          <ac:chgData name="Brian Cosner" userId="4609c2b6d659b5ea" providerId="LiveId" clId="{DD459121-6EDE-4B50-8B32-B3579CEC31DD}" dt="2019-12-03T17:03:08.767" v="2418" actId="26606"/>
          <ac:spMkLst>
            <pc:docMk/>
            <pc:sldMk cId="2262703744" sldId="258"/>
            <ac:spMk id="80" creationId="{0CA1AF17-15FE-4FB8-A4CB-942AC13499E8}"/>
          </ac:spMkLst>
        </pc:spChg>
        <pc:spChg chg="add del">
          <ac:chgData name="Brian Cosner" userId="4609c2b6d659b5ea" providerId="LiveId" clId="{DD459121-6EDE-4B50-8B32-B3579CEC31DD}" dt="2019-12-03T17:03:08.767" v="2418" actId="26606"/>
          <ac:spMkLst>
            <pc:docMk/>
            <pc:sldMk cId="2262703744" sldId="258"/>
            <ac:spMk id="81" creationId="{D901EDCD-40E3-40D5-BCE4-803F7A4D6EFD}"/>
          </ac:spMkLst>
        </pc:spChg>
        <pc:spChg chg="add del">
          <ac:chgData name="Brian Cosner" userId="4609c2b6d659b5ea" providerId="LiveId" clId="{DD459121-6EDE-4B50-8B32-B3579CEC31DD}" dt="2019-12-03T17:03:08.767" v="2418" actId="26606"/>
          <ac:spMkLst>
            <pc:docMk/>
            <pc:sldMk cId="2262703744" sldId="258"/>
            <ac:spMk id="82" creationId="{36E840EA-C6A5-48DA-A3B5-BE430C89C729}"/>
          </ac:spMkLst>
        </pc:spChg>
        <pc:spChg chg="add del">
          <ac:chgData name="Brian Cosner" userId="4609c2b6d659b5ea" providerId="LiveId" clId="{DD459121-6EDE-4B50-8B32-B3579CEC31DD}" dt="2019-12-03T17:03:08.767" v="2418" actId="26606"/>
          <ac:spMkLst>
            <pc:docMk/>
            <pc:sldMk cId="2262703744" sldId="258"/>
            <ac:spMk id="83" creationId="{84AC7A41-04AF-4CF9-A478-43411F9B58B6}"/>
          </ac:spMkLst>
        </pc:spChg>
        <pc:spChg chg="add del">
          <ac:chgData name="Brian Cosner" userId="4609c2b6d659b5ea" providerId="LiveId" clId="{DD459121-6EDE-4B50-8B32-B3579CEC31DD}" dt="2019-12-03T17:03:15.239" v="2420" actId="26606"/>
          <ac:spMkLst>
            <pc:docMk/>
            <pc:sldMk cId="2262703744" sldId="258"/>
            <ac:spMk id="87" creationId="{8DA14841-53A4-4935-BE65-C8373B8A6D06}"/>
          </ac:spMkLst>
        </pc:spChg>
        <pc:spChg chg="add del">
          <ac:chgData name="Brian Cosner" userId="4609c2b6d659b5ea" providerId="LiveId" clId="{DD459121-6EDE-4B50-8B32-B3579CEC31DD}" dt="2019-12-03T17:03:15.239" v="2420" actId="26606"/>
          <ac:spMkLst>
            <pc:docMk/>
            <pc:sldMk cId="2262703744" sldId="258"/>
            <ac:spMk id="88" creationId="{9877C2CF-B2DD-41C8-8B5E-152673376B41}"/>
          </ac:spMkLst>
        </pc:spChg>
        <pc:spChg chg="add del">
          <ac:chgData name="Brian Cosner" userId="4609c2b6d659b5ea" providerId="LiveId" clId="{DD459121-6EDE-4B50-8B32-B3579CEC31DD}" dt="2019-12-03T17:03:15.239" v="2420" actId="26606"/>
          <ac:spMkLst>
            <pc:docMk/>
            <pc:sldMk cId="2262703744" sldId="258"/>
            <ac:spMk id="89" creationId="{D377EE36-E59D-4778-8F99-4B470DA4A306}"/>
          </ac:spMkLst>
        </pc:spChg>
        <pc:spChg chg="add del">
          <ac:chgData name="Brian Cosner" userId="4609c2b6d659b5ea" providerId="LiveId" clId="{DD459121-6EDE-4B50-8B32-B3579CEC31DD}" dt="2019-12-03T17:03:15.239" v="2420" actId="26606"/>
          <ac:spMkLst>
            <pc:docMk/>
            <pc:sldMk cId="2262703744" sldId="258"/>
            <ac:spMk id="90" creationId="{2586C6C5-47AF-450A-932D-880EF823E596}"/>
          </ac:spMkLst>
        </pc:spChg>
        <pc:spChg chg="add del">
          <ac:chgData name="Brian Cosner" userId="4609c2b6d659b5ea" providerId="LiveId" clId="{DD459121-6EDE-4B50-8B32-B3579CEC31DD}" dt="2019-12-03T17:03:15.239" v="2420" actId="26606"/>
          <ac:spMkLst>
            <pc:docMk/>
            <pc:sldMk cId="2262703744" sldId="258"/>
            <ac:spMk id="91" creationId="{A587901A-AA64-4940-9803-F67677851150}"/>
          </ac:spMkLst>
        </pc:spChg>
        <pc:spChg chg="add del">
          <ac:chgData name="Brian Cosner" userId="4609c2b6d659b5ea" providerId="LiveId" clId="{DD459121-6EDE-4B50-8B32-B3579CEC31DD}" dt="2019-12-03T17:03:15.239" v="2420" actId="26606"/>
          <ac:spMkLst>
            <pc:docMk/>
            <pc:sldMk cId="2262703744" sldId="258"/>
            <ac:spMk id="92" creationId="{1996F86B-8A8D-482B-AB2B-1A8EE4EF2752}"/>
          </ac:spMkLst>
        </pc:spChg>
        <pc:spChg chg="add del">
          <ac:chgData name="Brian Cosner" userId="4609c2b6d659b5ea" providerId="LiveId" clId="{DD459121-6EDE-4B50-8B32-B3579CEC31DD}" dt="2019-12-03T17:03:15.239" v="2420" actId="26606"/>
          <ac:spMkLst>
            <pc:docMk/>
            <pc:sldMk cId="2262703744" sldId="258"/>
            <ac:spMk id="95" creationId="{2A06CCF8-E75B-4B55-99FB-2D76CBD12287}"/>
          </ac:spMkLst>
        </pc:spChg>
        <pc:spChg chg="add del">
          <ac:chgData name="Brian Cosner" userId="4609c2b6d659b5ea" providerId="LiveId" clId="{DD459121-6EDE-4B50-8B32-B3579CEC31DD}" dt="2019-12-03T17:03:15.239" v="2420" actId="26606"/>
          <ac:spMkLst>
            <pc:docMk/>
            <pc:sldMk cId="2262703744" sldId="258"/>
            <ac:spMk id="96" creationId="{43F55E8D-2CEA-40CC-84B8-110F9CCFEC45}"/>
          </ac:spMkLst>
        </pc:spChg>
        <pc:spChg chg="add del">
          <ac:chgData name="Brian Cosner" userId="4609c2b6d659b5ea" providerId="LiveId" clId="{DD459121-6EDE-4B50-8B32-B3579CEC31DD}" dt="2019-12-03T17:03:15.239" v="2420" actId="26606"/>
          <ac:spMkLst>
            <pc:docMk/>
            <pc:sldMk cId="2262703744" sldId="258"/>
            <ac:spMk id="97" creationId="{903899BD-A4C7-4D2F-B882-E373ADDBF339}"/>
          </ac:spMkLst>
        </pc:spChg>
        <pc:spChg chg="add del">
          <ac:chgData name="Brian Cosner" userId="4609c2b6d659b5ea" providerId="LiveId" clId="{DD459121-6EDE-4B50-8B32-B3579CEC31DD}" dt="2019-12-03T17:03:15.239" v="2420" actId="26606"/>
          <ac:spMkLst>
            <pc:docMk/>
            <pc:sldMk cId="2262703744" sldId="258"/>
            <ac:spMk id="98" creationId="{4C7118A3-ECB4-4619-AA16-3E9684D099FC}"/>
          </ac:spMkLst>
        </pc:spChg>
        <pc:spChg chg="add">
          <ac:chgData name="Brian Cosner" userId="4609c2b6d659b5ea" providerId="LiveId" clId="{DD459121-6EDE-4B50-8B32-B3579CEC31DD}" dt="2019-12-03T17:03:15.330" v="2421" actId="26606"/>
          <ac:spMkLst>
            <pc:docMk/>
            <pc:sldMk cId="2262703744" sldId="258"/>
            <ac:spMk id="102" creationId="{8DA14841-53A4-4935-BE65-C8373B8A6D06}"/>
          </ac:spMkLst>
        </pc:spChg>
        <pc:spChg chg="add">
          <ac:chgData name="Brian Cosner" userId="4609c2b6d659b5ea" providerId="LiveId" clId="{DD459121-6EDE-4B50-8B32-B3579CEC31DD}" dt="2019-12-03T17:03:15.330" v="2421" actId="26606"/>
          <ac:spMkLst>
            <pc:docMk/>
            <pc:sldMk cId="2262703744" sldId="258"/>
            <ac:spMk id="103" creationId="{9877C2CF-B2DD-41C8-8B5E-152673376B41}"/>
          </ac:spMkLst>
        </pc:spChg>
        <pc:spChg chg="add">
          <ac:chgData name="Brian Cosner" userId="4609c2b6d659b5ea" providerId="LiveId" clId="{DD459121-6EDE-4B50-8B32-B3579CEC31DD}" dt="2019-12-03T17:03:15.330" v="2421" actId="26606"/>
          <ac:spMkLst>
            <pc:docMk/>
            <pc:sldMk cId="2262703744" sldId="258"/>
            <ac:spMk id="104" creationId="{D377EE36-E59D-4778-8F99-4B470DA4A306}"/>
          </ac:spMkLst>
        </pc:spChg>
        <pc:spChg chg="add">
          <ac:chgData name="Brian Cosner" userId="4609c2b6d659b5ea" providerId="LiveId" clId="{DD459121-6EDE-4B50-8B32-B3579CEC31DD}" dt="2019-12-03T17:03:15.330" v="2421" actId="26606"/>
          <ac:spMkLst>
            <pc:docMk/>
            <pc:sldMk cId="2262703744" sldId="258"/>
            <ac:spMk id="105" creationId="{2586C6C5-47AF-450A-932D-880EF823E596}"/>
          </ac:spMkLst>
        </pc:spChg>
        <pc:spChg chg="add">
          <ac:chgData name="Brian Cosner" userId="4609c2b6d659b5ea" providerId="LiveId" clId="{DD459121-6EDE-4B50-8B32-B3579CEC31DD}" dt="2019-12-03T17:03:15.330" v="2421" actId="26606"/>
          <ac:spMkLst>
            <pc:docMk/>
            <pc:sldMk cId="2262703744" sldId="258"/>
            <ac:spMk id="106" creationId="{A587901A-AA64-4940-9803-F67677851150}"/>
          </ac:spMkLst>
        </pc:spChg>
        <pc:spChg chg="add">
          <ac:chgData name="Brian Cosner" userId="4609c2b6d659b5ea" providerId="LiveId" clId="{DD459121-6EDE-4B50-8B32-B3579CEC31DD}" dt="2019-12-03T17:03:15.330" v="2421" actId="26606"/>
          <ac:spMkLst>
            <pc:docMk/>
            <pc:sldMk cId="2262703744" sldId="258"/>
            <ac:spMk id="107" creationId="{CC393EB0-C44D-41D2-BEF6-291E434068C0}"/>
          </ac:spMkLst>
        </pc:spChg>
        <pc:spChg chg="add">
          <ac:chgData name="Brian Cosner" userId="4609c2b6d659b5ea" providerId="LiveId" clId="{DD459121-6EDE-4B50-8B32-B3579CEC31DD}" dt="2019-12-03T17:03:15.330" v="2421" actId="26606"/>
          <ac:spMkLst>
            <pc:docMk/>
            <pc:sldMk cId="2262703744" sldId="258"/>
            <ac:spMk id="110" creationId="{C5A7D586-7678-4F41-A289-1F83BB95FD13}"/>
          </ac:spMkLst>
        </pc:spChg>
        <pc:spChg chg="add">
          <ac:chgData name="Brian Cosner" userId="4609c2b6d659b5ea" providerId="LiveId" clId="{DD459121-6EDE-4B50-8B32-B3579CEC31DD}" dt="2019-12-03T17:03:15.330" v="2421" actId="26606"/>
          <ac:spMkLst>
            <pc:docMk/>
            <pc:sldMk cId="2262703744" sldId="258"/>
            <ac:spMk id="111" creationId="{F88A7F60-B102-433E-BE45-95BBC5828175}"/>
          </ac:spMkLst>
        </pc:spChg>
        <pc:spChg chg="add">
          <ac:chgData name="Brian Cosner" userId="4609c2b6d659b5ea" providerId="LiveId" clId="{DD459121-6EDE-4B50-8B32-B3579CEC31DD}" dt="2019-12-03T17:03:15.330" v="2421" actId="26606"/>
          <ac:spMkLst>
            <pc:docMk/>
            <pc:sldMk cId="2262703744" sldId="258"/>
            <ac:spMk id="112" creationId="{3153C0C7-BA84-429D-A533-F021A955BDB5}"/>
          </ac:spMkLst>
        </pc:spChg>
        <pc:spChg chg="add">
          <ac:chgData name="Brian Cosner" userId="4609c2b6d659b5ea" providerId="LiveId" clId="{DD459121-6EDE-4B50-8B32-B3579CEC31DD}" dt="2019-12-03T17:03:15.330" v="2421" actId="26606"/>
          <ac:spMkLst>
            <pc:docMk/>
            <pc:sldMk cId="2262703744" sldId="258"/>
            <ac:spMk id="113" creationId="{F20D64EC-C0BF-4228-85C3-76D9D15185BC}"/>
          </ac:spMkLst>
        </pc:spChg>
        <pc:picChg chg="add mod ord modCrop">
          <ac:chgData name="Brian Cosner" userId="4609c2b6d659b5ea" providerId="LiveId" clId="{DD459121-6EDE-4B50-8B32-B3579CEC31DD}" dt="2019-12-03T17:03:15.330" v="2421" actId="26606"/>
          <ac:picMkLst>
            <pc:docMk/>
            <pc:sldMk cId="2262703744" sldId="258"/>
            <ac:picMk id="3" creationId="{8855217E-8AD5-44D9-AFF9-10C4AF2CF9A8}"/>
          </ac:picMkLst>
        </pc:picChg>
        <pc:picChg chg="del">
          <ac:chgData name="Brian Cosner" userId="4609c2b6d659b5ea" providerId="LiveId" clId="{DD459121-6EDE-4B50-8B32-B3579CEC31DD}" dt="2019-12-03T17:00:18.674" v="2402" actId="478"/>
          <ac:picMkLst>
            <pc:docMk/>
            <pc:sldMk cId="2262703744" sldId="258"/>
            <ac:picMk id="4" creationId="{00000000-0000-0000-0000-000000000000}"/>
          </ac:picMkLst>
        </pc:picChg>
        <pc:picChg chg="add del">
          <ac:chgData name="Brian Cosner" userId="4609c2b6d659b5ea" providerId="LiveId" clId="{DD459121-6EDE-4B50-8B32-B3579CEC31DD}" dt="2019-12-03T17:03:15.330" v="2421" actId="26606"/>
          <ac:picMkLst>
            <pc:docMk/>
            <pc:sldMk cId="2262703744" sldId="258"/>
            <ac:picMk id="9" creationId="{2FA3880A-8D8F-466C-A4A1-F07BCDD3719C}"/>
          </ac:picMkLst>
        </pc:picChg>
        <pc:picChg chg="add del">
          <ac:chgData name="Brian Cosner" userId="4609c2b6d659b5ea" providerId="LiveId" clId="{DD459121-6EDE-4B50-8B32-B3579CEC31DD}" dt="2019-12-03T17:03:15.330" v="2421" actId="26606"/>
          <ac:picMkLst>
            <pc:docMk/>
            <pc:sldMk cId="2262703744" sldId="258"/>
            <ac:picMk id="11" creationId="{3C0A64CB-20A1-4508-B568-284EB04F78EE}"/>
          </ac:picMkLst>
        </pc:picChg>
        <pc:picChg chg="add del">
          <ac:chgData name="Brian Cosner" userId="4609c2b6d659b5ea" providerId="LiveId" clId="{DD459121-6EDE-4B50-8B32-B3579CEC31DD}" dt="2019-12-03T17:03:15.330" v="2421" actId="26606"/>
          <ac:picMkLst>
            <pc:docMk/>
            <pc:sldMk cId="2262703744" sldId="258"/>
            <ac:picMk id="25" creationId="{C6DFF5FD-BEF9-4B06-B7C2-58C5CFC92B34}"/>
          </ac:picMkLst>
        </pc:picChg>
        <pc:picChg chg="add del">
          <ac:chgData name="Brian Cosner" userId="4609c2b6d659b5ea" providerId="LiveId" clId="{DD459121-6EDE-4B50-8B32-B3579CEC31DD}" dt="2019-12-03T17:03:15.330" v="2421" actId="26606"/>
          <ac:picMkLst>
            <pc:docMk/>
            <pc:sldMk cId="2262703744" sldId="258"/>
            <ac:picMk id="27" creationId="{C9A18D1D-88E7-41EF-892F-C99BDEEE5E78}"/>
          </ac:picMkLst>
        </pc:picChg>
        <pc:picChg chg="add del">
          <ac:chgData name="Brian Cosner" userId="4609c2b6d659b5ea" providerId="LiveId" clId="{DD459121-6EDE-4B50-8B32-B3579CEC31DD}" dt="2019-12-03T17:03:06.026" v="2416" actId="26606"/>
          <ac:picMkLst>
            <pc:docMk/>
            <pc:sldMk cId="2262703744" sldId="258"/>
            <ac:picMk id="42" creationId="{2FA3880A-8D8F-466C-A4A1-F07BCDD3719C}"/>
          </ac:picMkLst>
        </pc:picChg>
        <pc:picChg chg="add del">
          <ac:chgData name="Brian Cosner" userId="4609c2b6d659b5ea" providerId="LiveId" clId="{DD459121-6EDE-4B50-8B32-B3579CEC31DD}" dt="2019-12-03T17:03:06.026" v="2416" actId="26606"/>
          <ac:picMkLst>
            <pc:docMk/>
            <pc:sldMk cId="2262703744" sldId="258"/>
            <ac:picMk id="44" creationId="{3C0A64CB-20A1-4508-B568-284EB04F78EE}"/>
          </ac:picMkLst>
        </pc:picChg>
        <pc:picChg chg="add del">
          <ac:chgData name="Brian Cosner" userId="4609c2b6d659b5ea" providerId="LiveId" clId="{DD459121-6EDE-4B50-8B32-B3579CEC31DD}" dt="2019-12-03T17:03:06.026" v="2416" actId="26606"/>
          <ac:picMkLst>
            <pc:docMk/>
            <pc:sldMk cId="2262703744" sldId="258"/>
            <ac:picMk id="58" creationId="{C6DFF5FD-BEF9-4B06-B7C2-58C5CFC92B34}"/>
          </ac:picMkLst>
        </pc:picChg>
        <pc:picChg chg="add del">
          <ac:chgData name="Brian Cosner" userId="4609c2b6d659b5ea" providerId="LiveId" clId="{DD459121-6EDE-4B50-8B32-B3579CEC31DD}" dt="2019-12-03T17:03:06.026" v="2416" actId="26606"/>
          <ac:picMkLst>
            <pc:docMk/>
            <pc:sldMk cId="2262703744" sldId="258"/>
            <ac:picMk id="60" creationId="{C9A18D1D-88E7-41EF-892F-C99BDEEE5E78}"/>
          </ac:picMkLst>
        </pc:picChg>
        <pc:picChg chg="add del">
          <ac:chgData name="Brian Cosner" userId="4609c2b6d659b5ea" providerId="LiveId" clId="{DD459121-6EDE-4B50-8B32-B3579CEC31DD}" dt="2019-12-03T17:03:08.767" v="2418" actId="26606"/>
          <ac:picMkLst>
            <pc:docMk/>
            <pc:sldMk cId="2262703744" sldId="258"/>
            <ac:picMk id="70" creationId="{2FA3880A-8D8F-466C-A4A1-F07BCDD3719C}"/>
          </ac:picMkLst>
        </pc:picChg>
        <pc:picChg chg="add del">
          <ac:chgData name="Brian Cosner" userId="4609c2b6d659b5ea" providerId="LiveId" clId="{DD459121-6EDE-4B50-8B32-B3579CEC31DD}" dt="2019-12-03T17:03:08.767" v="2418" actId="26606"/>
          <ac:picMkLst>
            <pc:docMk/>
            <pc:sldMk cId="2262703744" sldId="258"/>
            <ac:picMk id="71" creationId="{3C0A64CB-20A1-4508-B568-284EB04F78EE}"/>
          </ac:picMkLst>
        </pc:picChg>
        <pc:picChg chg="add del">
          <ac:chgData name="Brian Cosner" userId="4609c2b6d659b5ea" providerId="LiveId" clId="{DD459121-6EDE-4B50-8B32-B3579CEC31DD}" dt="2019-12-03T17:03:08.767" v="2418" actId="26606"/>
          <ac:picMkLst>
            <pc:docMk/>
            <pc:sldMk cId="2262703744" sldId="258"/>
            <ac:picMk id="78" creationId="{B484EE50-7D13-4A99-9152-609AE84ACF4E}"/>
          </ac:picMkLst>
        </pc:picChg>
        <pc:picChg chg="add del">
          <ac:chgData name="Brian Cosner" userId="4609c2b6d659b5ea" providerId="LiveId" clId="{DD459121-6EDE-4B50-8B32-B3579CEC31DD}" dt="2019-12-03T17:03:08.767" v="2418" actId="26606"/>
          <ac:picMkLst>
            <pc:docMk/>
            <pc:sldMk cId="2262703744" sldId="258"/>
            <ac:picMk id="79" creationId="{8F607DBD-3FFF-424E-80D2-8061AC5FE798}"/>
          </ac:picMkLst>
        </pc:picChg>
        <pc:picChg chg="add del">
          <ac:chgData name="Brian Cosner" userId="4609c2b6d659b5ea" providerId="LiveId" clId="{DD459121-6EDE-4B50-8B32-B3579CEC31DD}" dt="2019-12-03T17:03:15.239" v="2420" actId="26606"/>
          <ac:picMkLst>
            <pc:docMk/>
            <pc:sldMk cId="2262703744" sldId="258"/>
            <ac:picMk id="85" creationId="{2FA3880A-8D8F-466C-A4A1-F07BCDD3719C}"/>
          </ac:picMkLst>
        </pc:picChg>
        <pc:picChg chg="add del">
          <ac:chgData name="Brian Cosner" userId="4609c2b6d659b5ea" providerId="LiveId" clId="{DD459121-6EDE-4B50-8B32-B3579CEC31DD}" dt="2019-12-03T17:03:15.239" v="2420" actId="26606"/>
          <ac:picMkLst>
            <pc:docMk/>
            <pc:sldMk cId="2262703744" sldId="258"/>
            <ac:picMk id="86" creationId="{3C0A64CB-20A1-4508-B568-284EB04F78EE}"/>
          </ac:picMkLst>
        </pc:picChg>
        <pc:picChg chg="add del">
          <ac:chgData name="Brian Cosner" userId="4609c2b6d659b5ea" providerId="LiveId" clId="{DD459121-6EDE-4B50-8B32-B3579CEC31DD}" dt="2019-12-03T17:03:15.239" v="2420" actId="26606"/>
          <ac:picMkLst>
            <pc:docMk/>
            <pc:sldMk cId="2262703744" sldId="258"/>
            <ac:picMk id="93" creationId="{BF7B2BC4-6DAA-43BB-BBF8-74F594318587}"/>
          </ac:picMkLst>
        </pc:picChg>
        <pc:picChg chg="add del">
          <ac:chgData name="Brian Cosner" userId="4609c2b6d659b5ea" providerId="LiveId" clId="{DD459121-6EDE-4B50-8B32-B3579CEC31DD}" dt="2019-12-03T17:03:15.239" v="2420" actId="26606"/>
          <ac:picMkLst>
            <pc:docMk/>
            <pc:sldMk cId="2262703744" sldId="258"/>
            <ac:picMk id="94" creationId="{1E9DBD7B-6F32-47F1-9654-A2CB59691DC7}"/>
          </ac:picMkLst>
        </pc:picChg>
        <pc:picChg chg="add">
          <ac:chgData name="Brian Cosner" userId="4609c2b6d659b5ea" providerId="LiveId" clId="{DD459121-6EDE-4B50-8B32-B3579CEC31DD}" dt="2019-12-03T17:03:15.330" v="2421" actId="26606"/>
          <ac:picMkLst>
            <pc:docMk/>
            <pc:sldMk cId="2262703744" sldId="258"/>
            <ac:picMk id="100" creationId="{2FA3880A-8D8F-466C-A4A1-F07BCDD3719C}"/>
          </ac:picMkLst>
        </pc:picChg>
        <pc:picChg chg="add">
          <ac:chgData name="Brian Cosner" userId="4609c2b6d659b5ea" providerId="LiveId" clId="{DD459121-6EDE-4B50-8B32-B3579CEC31DD}" dt="2019-12-03T17:03:15.330" v="2421" actId="26606"/>
          <ac:picMkLst>
            <pc:docMk/>
            <pc:sldMk cId="2262703744" sldId="258"/>
            <ac:picMk id="101" creationId="{3C0A64CB-20A1-4508-B568-284EB04F78EE}"/>
          </ac:picMkLst>
        </pc:picChg>
        <pc:picChg chg="add">
          <ac:chgData name="Brian Cosner" userId="4609c2b6d659b5ea" providerId="LiveId" clId="{DD459121-6EDE-4B50-8B32-B3579CEC31DD}" dt="2019-12-03T17:03:15.330" v="2421" actId="26606"/>
          <ac:picMkLst>
            <pc:docMk/>
            <pc:sldMk cId="2262703744" sldId="258"/>
            <ac:picMk id="108" creationId="{27F47B0A-40EE-41EA-815D-384670FF1AB0}"/>
          </ac:picMkLst>
        </pc:picChg>
        <pc:picChg chg="add">
          <ac:chgData name="Brian Cosner" userId="4609c2b6d659b5ea" providerId="LiveId" clId="{DD459121-6EDE-4B50-8B32-B3579CEC31DD}" dt="2019-12-03T17:03:15.330" v="2421" actId="26606"/>
          <ac:picMkLst>
            <pc:docMk/>
            <pc:sldMk cId="2262703744" sldId="258"/>
            <ac:picMk id="109" creationId="{43AC9E88-695B-421A-B3FF-5BC41EF58205}"/>
          </ac:picMkLst>
        </pc:picChg>
      </pc:sldChg>
      <pc:sldChg chg="modSp modNotesTx">
        <pc:chgData name="Brian Cosner" userId="4609c2b6d659b5ea" providerId="LiveId" clId="{DD459121-6EDE-4B50-8B32-B3579CEC31DD}" dt="2019-12-07T19:30:51.314" v="3859" actId="20577"/>
        <pc:sldMkLst>
          <pc:docMk/>
          <pc:sldMk cId="3791429942" sldId="259"/>
        </pc:sldMkLst>
        <pc:spChg chg="mod">
          <ac:chgData name="Brian Cosner" userId="4609c2b6d659b5ea" providerId="LiveId" clId="{DD459121-6EDE-4B50-8B32-B3579CEC31DD}" dt="2019-12-03T16:40:15.169" v="1441" actId="114"/>
          <ac:spMkLst>
            <pc:docMk/>
            <pc:sldMk cId="3791429942" sldId="259"/>
            <ac:spMk id="2" creationId="{00000000-0000-0000-0000-000000000000}"/>
          </ac:spMkLst>
        </pc:spChg>
        <pc:spChg chg="mod">
          <ac:chgData name="Brian Cosner" userId="4609c2b6d659b5ea" providerId="LiveId" clId="{DD459121-6EDE-4B50-8B32-B3579CEC31DD}" dt="2019-12-07T19:23:15.240" v="3785" actId="20577"/>
          <ac:spMkLst>
            <pc:docMk/>
            <pc:sldMk cId="3791429942" sldId="259"/>
            <ac:spMk id="3" creationId="{00000000-0000-0000-0000-000000000000}"/>
          </ac:spMkLst>
        </pc:spChg>
      </pc:sldChg>
      <pc:sldChg chg="modSp modNotesTx">
        <pc:chgData name="Brian Cosner" userId="4609c2b6d659b5ea" providerId="LiveId" clId="{DD459121-6EDE-4B50-8B32-B3579CEC31DD}" dt="2019-12-07T21:01:09.661" v="4980" actId="27636"/>
        <pc:sldMkLst>
          <pc:docMk/>
          <pc:sldMk cId="566040371" sldId="260"/>
        </pc:sldMkLst>
        <pc:spChg chg="mod">
          <ac:chgData name="Brian Cosner" userId="4609c2b6d659b5ea" providerId="LiveId" clId="{DD459121-6EDE-4B50-8B32-B3579CEC31DD}" dt="2019-12-07T21:01:09.661" v="4980" actId="27636"/>
          <ac:spMkLst>
            <pc:docMk/>
            <pc:sldMk cId="566040371" sldId="260"/>
            <ac:spMk id="3" creationId="{00000000-0000-0000-0000-000000000000}"/>
          </ac:spMkLst>
        </pc:spChg>
      </pc:sldChg>
      <pc:sldChg chg="modSp modAnim modNotesTx">
        <pc:chgData name="Brian Cosner" userId="4609c2b6d659b5ea" providerId="LiveId" clId="{DD459121-6EDE-4B50-8B32-B3579CEC31DD}" dt="2019-12-07T19:10:21.388" v="3302" actId="113"/>
        <pc:sldMkLst>
          <pc:docMk/>
          <pc:sldMk cId="974669160" sldId="261"/>
        </pc:sldMkLst>
        <pc:spChg chg="mod">
          <ac:chgData name="Brian Cosner" userId="4609c2b6d659b5ea" providerId="LiveId" clId="{DD459121-6EDE-4B50-8B32-B3579CEC31DD}" dt="2019-12-03T17:25:38.812" v="3082" actId="14100"/>
          <ac:spMkLst>
            <pc:docMk/>
            <pc:sldMk cId="974669160" sldId="261"/>
            <ac:spMk id="4" creationId="{00000000-0000-0000-0000-000000000000}"/>
          </ac:spMkLst>
        </pc:spChg>
      </pc:sldChg>
      <pc:sldChg chg="addSp delSp modSp modAnim modNotesTx">
        <pc:chgData name="Brian Cosner" userId="4609c2b6d659b5ea" providerId="LiveId" clId="{DD459121-6EDE-4B50-8B32-B3579CEC31DD}" dt="2019-12-07T20:57:56.378" v="4965"/>
        <pc:sldMkLst>
          <pc:docMk/>
          <pc:sldMk cId="2738100011" sldId="262"/>
        </pc:sldMkLst>
        <pc:spChg chg="add mod">
          <ac:chgData name="Brian Cosner" userId="4609c2b6d659b5ea" providerId="LiveId" clId="{DD459121-6EDE-4B50-8B32-B3579CEC31DD}" dt="2019-12-07T20:45:06.029" v="4943" actId="14100"/>
          <ac:spMkLst>
            <pc:docMk/>
            <pc:sldMk cId="2738100011" sldId="262"/>
            <ac:spMk id="4" creationId="{A4DC9CEA-4731-42A9-94FA-C01400F77774}"/>
          </ac:spMkLst>
        </pc:spChg>
        <pc:spChg chg="add del mod">
          <ac:chgData name="Brian Cosner" userId="4609c2b6d659b5ea" providerId="LiveId" clId="{DD459121-6EDE-4B50-8B32-B3579CEC31DD}" dt="2019-12-07T20:56:29.104" v="4954" actId="478"/>
          <ac:spMkLst>
            <pc:docMk/>
            <pc:sldMk cId="2738100011" sldId="262"/>
            <ac:spMk id="5" creationId="{8E34E65F-96F9-494E-8EAF-7EF305B228FC}"/>
          </ac:spMkLst>
        </pc:spChg>
        <pc:spChg chg="add mod">
          <ac:chgData name="Brian Cosner" userId="4609c2b6d659b5ea" providerId="LiveId" clId="{DD459121-6EDE-4B50-8B32-B3579CEC31DD}" dt="2019-12-07T20:57:25.170" v="4960" actId="1076"/>
          <ac:spMkLst>
            <pc:docMk/>
            <pc:sldMk cId="2738100011" sldId="262"/>
            <ac:spMk id="6" creationId="{A0B39C99-EDDE-4E9C-9D9F-5C8D65CE900C}"/>
          </ac:spMkLst>
        </pc:spChg>
      </pc:sldChg>
      <pc:sldChg chg="modSp modTransition modNotesTx">
        <pc:chgData name="Brian Cosner" userId="4609c2b6d659b5ea" providerId="LiveId" clId="{DD459121-6EDE-4B50-8B32-B3579CEC31DD}" dt="2019-12-07T19:13:00.674" v="3395" actId="15"/>
        <pc:sldMkLst>
          <pc:docMk/>
          <pc:sldMk cId="3693549524" sldId="264"/>
        </pc:sldMkLst>
        <pc:spChg chg="mod">
          <ac:chgData name="Brian Cosner" userId="4609c2b6d659b5ea" providerId="LiveId" clId="{DD459121-6EDE-4B50-8B32-B3579CEC31DD}" dt="2019-12-03T17:23:52.088" v="3081" actId="1076"/>
          <ac:spMkLst>
            <pc:docMk/>
            <pc:sldMk cId="3693549524" sldId="264"/>
            <ac:spMk id="6" creationId="{00000000-0000-0000-0000-000000000000}"/>
          </ac:spMkLst>
        </pc:spChg>
      </pc:sldChg>
      <pc:sldChg chg="del">
        <pc:chgData name="Brian Cosner" userId="4609c2b6d659b5ea" providerId="LiveId" clId="{DD459121-6EDE-4B50-8B32-B3579CEC31DD}" dt="2019-12-03T16:23:52.747" v="333" actId="47"/>
        <pc:sldMkLst>
          <pc:docMk/>
          <pc:sldMk cId="3698015396" sldId="266"/>
        </pc:sldMkLst>
      </pc:sldChg>
      <pc:sldChg chg="del">
        <pc:chgData name="Brian Cosner" userId="4609c2b6d659b5ea" providerId="LiveId" clId="{DD459121-6EDE-4B50-8B32-B3579CEC31DD}" dt="2019-12-03T16:23:52.747" v="333" actId="47"/>
        <pc:sldMkLst>
          <pc:docMk/>
          <pc:sldMk cId="3016515072" sldId="267"/>
        </pc:sldMkLst>
      </pc:sldChg>
      <pc:sldChg chg="modNotesTx">
        <pc:chgData name="Brian Cosner" userId="4609c2b6d659b5ea" providerId="LiveId" clId="{DD459121-6EDE-4B50-8B32-B3579CEC31DD}" dt="2019-12-07T19:12:47.259" v="3392" actId="15"/>
        <pc:sldMkLst>
          <pc:docMk/>
          <pc:sldMk cId="2850877648" sldId="268"/>
        </pc:sldMkLst>
      </pc:sldChg>
      <pc:sldChg chg="modNotesTx">
        <pc:chgData name="Brian Cosner" userId="4609c2b6d659b5ea" providerId="LiveId" clId="{DD459121-6EDE-4B50-8B32-B3579CEC31DD}" dt="2019-12-07T18:00:10.807" v="3239" actId="15"/>
        <pc:sldMkLst>
          <pc:docMk/>
          <pc:sldMk cId="2341219095" sldId="269"/>
        </pc:sldMkLst>
      </pc:sldChg>
      <pc:sldChg chg="del modTransition">
        <pc:chgData name="Brian Cosner" userId="4609c2b6d659b5ea" providerId="LiveId" clId="{DD459121-6EDE-4B50-8B32-B3579CEC31DD}" dt="2019-12-03T16:23:52.747" v="333" actId="47"/>
        <pc:sldMkLst>
          <pc:docMk/>
          <pc:sldMk cId="1239729409" sldId="270"/>
        </pc:sldMkLst>
      </pc:sldChg>
      <pc:sldChg chg="del modTransition">
        <pc:chgData name="Brian Cosner" userId="4609c2b6d659b5ea" providerId="LiveId" clId="{DD459121-6EDE-4B50-8B32-B3579CEC31DD}" dt="2019-12-03T16:23:52.747" v="333" actId="47"/>
        <pc:sldMkLst>
          <pc:docMk/>
          <pc:sldMk cId="1632054352" sldId="271"/>
        </pc:sldMkLst>
      </pc:sldChg>
      <pc:sldChg chg="del modTransition">
        <pc:chgData name="Brian Cosner" userId="4609c2b6d659b5ea" providerId="LiveId" clId="{DD459121-6EDE-4B50-8B32-B3579CEC31DD}" dt="2019-12-03T16:23:52.747" v="333" actId="47"/>
        <pc:sldMkLst>
          <pc:docMk/>
          <pc:sldMk cId="1065822423" sldId="272"/>
        </pc:sldMkLst>
      </pc:sldChg>
      <pc:sldChg chg="del modTransition">
        <pc:chgData name="Brian Cosner" userId="4609c2b6d659b5ea" providerId="LiveId" clId="{DD459121-6EDE-4B50-8B32-B3579CEC31DD}" dt="2019-12-03T16:23:52.747" v="333" actId="47"/>
        <pc:sldMkLst>
          <pc:docMk/>
          <pc:sldMk cId="3424594777" sldId="273"/>
        </pc:sldMkLst>
      </pc:sldChg>
      <pc:sldChg chg="addSp delSp modSp add modNotesTx">
        <pc:chgData name="Brian Cosner" userId="4609c2b6d659b5ea" providerId="LiveId" clId="{DD459121-6EDE-4B50-8B32-B3579CEC31DD}" dt="2019-12-07T19:14:04.851" v="3453" actId="113"/>
        <pc:sldMkLst>
          <pc:docMk/>
          <pc:sldMk cId="1199973013" sldId="274"/>
        </pc:sldMkLst>
        <pc:spChg chg="del">
          <ac:chgData name="Brian Cosner" userId="4609c2b6d659b5ea" providerId="LiveId" clId="{DD459121-6EDE-4B50-8B32-B3579CEC31DD}" dt="2019-12-03T15:55:33.118" v="6"/>
          <ac:spMkLst>
            <pc:docMk/>
            <pc:sldMk cId="1199973013" sldId="274"/>
            <ac:spMk id="2" creationId="{F7730A1B-6EFB-4751-88DC-0C93A38D5903}"/>
          </ac:spMkLst>
        </pc:spChg>
        <pc:spChg chg="del">
          <ac:chgData name="Brian Cosner" userId="4609c2b6d659b5ea" providerId="LiveId" clId="{DD459121-6EDE-4B50-8B32-B3579CEC31DD}" dt="2019-12-03T15:55:33.118" v="6"/>
          <ac:spMkLst>
            <pc:docMk/>
            <pc:sldMk cId="1199973013" sldId="274"/>
            <ac:spMk id="3" creationId="{FEDCB9F0-F3DC-41AD-B0DD-D21033FAAB2C}"/>
          </ac:spMkLst>
        </pc:spChg>
        <pc:picChg chg="add mod modCrop">
          <ac:chgData name="Brian Cosner" userId="4609c2b6d659b5ea" providerId="LiveId" clId="{DD459121-6EDE-4B50-8B32-B3579CEC31DD}" dt="2019-12-03T15:56:24.152" v="12" actId="1076"/>
          <ac:picMkLst>
            <pc:docMk/>
            <pc:sldMk cId="1199973013" sldId="274"/>
            <ac:picMk id="4" creationId="{38C3F658-C3E6-4225-A5EB-D4FABAB136AF}"/>
          </ac:picMkLst>
        </pc:picChg>
      </pc:sldChg>
      <pc:sldChg chg="addSp delSp modSp add modNotesTx">
        <pc:chgData name="Brian Cosner" userId="4609c2b6d659b5ea" providerId="LiveId" clId="{DD459121-6EDE-4B50-8B32-B3579CEC31DD}" dt="2019-12-07T19:13:17.766" v="3398" actId="15"/>
        <pc:sldMkLst>
          <pc:docMk/>
          <pc:sldMk cId="3750093981" sldId="275"/>
        </pc:sldMkLst>
        <pc:spChg chg="del">
          <ac:chgData name="Brian Cosner" userId="4609c2b6d659b5ea" providerId="LiveId" clId="{DD459121-6EDE-4B50-8B32-B3579CEC31DD}" dt="2019-12-03T15:57:04.490" v="14"/>
          <ac:spMkLst>
            <pc:docMk/>
            <pc:sldMk cId="3750093981" sldId="275"/>
            <ac:spMk id="2" creationId="{90266B1B-44D3-4915-9011-A459494EE3D6}"/>
          </ac:spMkLst>
        </pc:spChg>
        <pc:spChg chg="del">
          <ac:chgData name="Brian Cosner" userId="4609c2b6d659b5ea" providerId="LiveId" clId="{DD459121-6EDE-4B50-8B32-B3579CEC31DD}" dt="2019-12-03T15:57:04.490" v="14"/>
          <ac:spMkLst>
            <pc:docMk/>
            <pc:sldMk cId="3750093981" sldId="275"/>
            <ac:spMk id="3" creationId="{E826A79A-7577-48A9-A0F3-7B6A605A661A}"/>
          </ac:spMkLst>
        </pc:spChg>
        <pc:picChg chg="add mod modCrop">
          <ac:chgData name="Brian Cosner" userId="4609c2b6d659b5ea" providerId="LiveId" clId="{DD459121-6EDE-4B50-8B32-B3579CEC31DD}" dt="2019-12-03T15:57:51.086" v="20" actId="1076"/>
          <ac:picMkLst>
            <pc:docMk/>
            <pc:sldMk cId="3750093981" sldId="275"/>
            <ac:picMk id="4" creationId="{9497142F-9811-40FD-A564-E28FB97FFD5A}"/>
          </ac:picMkLst>
        </pc:picChg>
      </pc:sldChg>
      <pc:sldChg chg="addSp modSp add modNotesTx">
        <pc:chgData name="Brian Cosner" userId="4609c2b6d659b5ea" providerId="LiveId" clId="{DD459121-6EDE-4B50-8B32-B3579CEC31DD}" dt="2019-12-07T19:14:38.629" v="3507" actId="15"/>
        <pc:sldMkLst>
          <pc:docMk/>
          <pc:sldMk cId="1033767308" sldId="276"/>
        </pc:sldMkLst>
        <pc:picChg chg="add mod modCrop">
          <ac:chgData name="Brian Cosner" userId="4609c2b6d659b5ea" providerId="LiveId" clId="{DD459121-6EDE-4B50-8B32-B3579CEC31DD}" dt="2019-12-03T16:01:43.544" v="27" actId="1076"/>
          <ac:picMkLst>
            <pc:docMk/>
            <pc:sldMk cId="1033767308" sldId="276"/>
            <ac:picMk id="2" creationId="{342687AB-DB74-4802-A4FD-FF158B5E25FB}"/>
          </ac:picMkLst>
        </pc:picChg>
      </pc:sldChg>
      <pc:sldChg chg="modSp add modAnim modNotesTx">
        <pc:chgData name="Brian Cosner" userId="4609c2b6d659b5ea" providerId="LiveId" clId="{DD459121-6EDE-4B50-8B32-B3579CEC31DD}" dt="2019-12-07T20:17:17.759" v="4718" actId="20577"/>
        <pc:sldMkLst>
          <pc:docMk/>
          <pc:sldMk cId="712025841" sldId="277"/>
        </pc:sldMkLst>
        <pc:spChg chg="mod">
          <ac:chgData name="Brian Cosner" userId="4609c2b6d659b5ea" providerId="LiveId" clId="{DD459121-6EDE-4B50-8B32-B3579CEC31DD}" dt="2019-12-03T17:19:15.780" v="2723" actId="403"/>
          <ac:spMkLst>
            <pc:docMk/>
            <pc:sldMk cId="712025841" sldId="277"/>
            <ac:spMk id="2" creationId="{C9AD29C1-7874-4FDD-8ECC-8475716D20FA}"/>
          </ac:spMkLst>
        </pc:spChg>
        <pc:spChg chg="mod">
          <ac:chgData name="Brian Cosner" userId="4609c2b6d659b5ea" providerId="LiveId" clId="{DD459121-6EDE-4B50-8B32-B3579CEC31DD}" dt="2019-12-03T17:19:10.819" v="2721" actId="404"/>
          <ac:spMkLst>
            <pc:docMk/>
            <pc:sldMk cId="712025841" sldId="277"/>
            <ac:spMk id="3" creationId="{57BE8D0E-DB45-4707-A5CA-89FD659B71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8124099-44C3-4312-A397-63AF7E87E7D3}" type="datetimeFigureOut">
              <a:rPr lang="en-US" smtClean="0"/>
              <a:t>12/7/2019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6B4492C-D74A-4427-9357-F18367306816}" type="slidenum">
              <a:rPr lang="en-US" smtClean="0"/>
              <a:t>‹#›</a:t>
            </a:fld>
            <a:endParaRPr lang="en-US"/>
          </a:p>
        </p:txBody>
      </p:sp>
    </p:spTree>
    <p:extLst>
      <p:ext uri="{BB962C8B-B14F-4D97-AF65-F5344CB8AC3E}">
        <p14:creationId xmlns:p14="http://schemas.microsoft.com/office/powerpoint/2010/main" val="2016594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AC1715-0E29-4257-BF8D-0B037BFF164A}" type="datetimeFigureOut">
              <a:rPr lang="en-US" smtClean="0"/>
              <a:t>12/7/2019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16F9858-F756-456E-A134-5D4FD0CADBF4}" type="slidenum">
              <a:rPr lang="en-US" smtClean="0"/>
              <a:t>‹#›</a:t>
            </a:fld>
            <a:endParaRPr lang="en-US"/>
          </a:p>
        </p:txBody>
      </p:sp>
    </p:spTree>
    <p:extLst>
      <p:ext uri="{BB962C8B-B14F-4D97-AF65-F5344CB8AC3E}">
        <p14:creationId xmlns:p14="http://schemas.microsoft.com/office/powerpoint/2010/main" val="10542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a:r>
              <a:rPr lang="en-US" b="1" dirty="0"/>
              <a:t>THE PRAYER OF PSALM 8</a:t>
            </a:r>
          </a:p>
          <a:p>
            <a:pPr algn="ctr" rtl="0"/>
            <a:r>
              <a:rPr lang="en-US" b="1" dirty="0"/>
              <a:t>PSALM 8</a:t>
            </a:r>
          </a:p>
          <a:p>
            <a:pPr rtl="0"/>
            <a:r>
              <a:rPr lang="en-US" b="1" dirty="0"/>
              <a:t>INTRODUCTION:</a:t>
            </a:r>
          </a:p>
          <a:p>
            <a:pPr rtl="0"/>
            <a:endParaRPr lang="en-US" b="1" dirty="0"/>
          </a:p>
          <a:p>
            <a:pPr marL="685800" lvl="1" indent="-228600" rtl="0">
              <a:buFont typeface="+mj-lt"/>
              <a:buAutoNum type="arabicPeriod"/>
            </a:pPr>
            <a:r>
              <a:rPr lang="en-US" b="1" dirty="0"/>
              <a:t>To the Chief Musician. On the Instrument of Gath. A Psalm of David.</a:t>
            </a:r>
            <a:r>
              <a:rPr lang="en-US" dirty="0"/>
              <a:t> O LORD, our Lord, How excellent </a:t>
            </a:r>
            <a:r>
              <a:rPr lang="en-US" i="1" dirty="0"/>
              <a:t>is</a:t>
            </a:r>
            <a:r>
              <a:rPr lang="en-US" dirty="0"/>
              <a:t> Your name in all the earth, Who have set Your glory above the heavens! Out of the mouth of babes and nursing infants You have ordained strength, Because of Your enemies, That You may silence the enemy and the avenger. - (</a:t>
            </a:r>
            <a:r>
              <a:rPr lang="en-US" dirty="0" err="1"/>
              <a:t>Psa</a:t>
            </a:r>
            <a:r>
              <a:rPr lang="en-US" dirty="0"/>
              <a:t> 8:1-2 NKJV)</a:t>
            </a:r>
          </a:p>
          <a:p>
            <a:pPr marL="685800" lvl="1" indent="-228600" rtl="0">
              <a:buFont typeface="+mj-lt"/>
              <a:buAutoNum type="arabicPeriod"/>
            </a:pPr>
            <a:endParaRPr lang="en-US" dirty="0"/>
          </a:p>
          <a:p>
            <a:pPr marL="685800" lvl="1" indent="-228600">
              <a:buFont typeface="+mj-lt"/>
              <a:buAutoNum type="arabicPeriod"/>
            </a:pPr>
            <a:r>
              <a:rPr lang="en-US" dirty="0"/>
              <a:t>DO WE FEAR GOD? DO WE RESPECT GOD? ARE WE IN AWE OF GOD?</a:t>
            </a:r>
          </a:p>
          <a:p>
            <a:pPr marL="685800" lvl="1" indent="-228600">
              <a:buFont typeface="+mj-lt"/>
              <a:buAutoNum type="arabicPeriod"/>
            </a:pPr>
            <a:endParaRPr lang="en-US" dirty="0"/>
          </a:p>
          <a:p>
            <a:pPr marL="685800" lvl="1" indent="-228600">
              <a:buFont typeface="+mj-lt"/>
              <a:buAutoNum type="arabicPeriod"/>
            </a:pPr>
            <a:r>
              <a:rPr lang="en-US" dirty="0"/>
              <a:t>PEOPLE TODAY WANT TO TELL GOD HOW THE WORLD SHOULD BE.</a:t>
            </a:r>
          </a:p>
          <a:p>
            <a:pPr marL="685800" lvl="1" indent="-228600">
              <a:buFont typeface="+mj-lt"/>
              <a:buAutoNum type="arabicPeriod"/>
            </a:pPr>
            <a:endParaRPr lang="en-US" dirty="0"/>
          </a:p>
          <a:p>
            <a:pPr marL="685800" lvl="1" indent="-228600">
              <a:buFont typeface="+mj-lt"/>
              <a:buAutoNum type="arabicPeriod"/>
            </a:pPr>
            <a:r>
              <a:rPr lang="en-US" dirty="0"/>
              <a:t>TELL GOD HE MADE A MISTAKE OR WE HAVE A BETTER IDEA!</a:t>
            </a:r>
          </a:p>
          <a:p>
            <a:pPr marL="685800" lvl="1" indent="-228600">
              <a:buFont typeface="+mj-lt"/>
              <a:buAutoNum type="arabicPeriod"/>
            </a:pPr>
            <a:endParaRPr lang="en-US" dirty="0"/>
          </a:p>
          <a:p>
            <a:pPr marL="685800" lvl="1" indent="-228600">
              <a:buFont typeface="+mj-lt"/>
              <a:buAutoNum type="arabicPeriod"/>
            </a:pPr>
            <a:r>
              <a:rPr lang="en-US" dirty="0"/>
              <a:t>EVEN BRETHREN WANT TO HELP GOD OUT!</a:t>
            </a:r>
          </a:p>
          <a:p>
            <a:pPr marL="685800" lvl="1" indent="-228600">
              <a:buFont typeface="+mj-lt"/>
              <a:buAutoNum type="arabicPeriod"/>
            </a:pPr>
            <a:endParaRPr lang="en-US" dirty="0"/>
          </a:p>
          <a:p>
            <a:pPr marL="685800" lvl="1" indent="-228600">
              <a:buFont typeface="+mj-lt"/>
              <a:buAutoNum type="arabicPeriod"/>
            </a:pPr>
            <a:r>
              <a:rPr lang="en-US" dirty="0"/>
              <a:t>TO ARGUE WITH HIM, HELP HIM, EXPLAIN THE WAY THINGS “OUGHT TO BE”!</a:t>
            </a:r>
          </a:p>
        </p:txBody>
      </p:sp>
      <p:sp>
        <p:nvSpPr>
          <p:cNvPr id="4" name="Slide Number Placeholder 3"/>
          <p:cNvSpPr>
            <a:spLocks noGrp="1"/>
          </p:cNvSpPr>
          <p:nvPr>
            <p:ph type="sldNum" sz="quarter" idx="10"/>
          </p:nvPr>
        </p:nvSpPr>
        <p:spPr/>
        <p:txBody>
          <a:bodyPr/>
          <a:lstStyle/>
          <a:p>
            <a:fld id="{D16F9858-F756-456E-A134-5D4FD0CADBF4}" type="slidenum">
              <a:rPr lang="en-US" smtClean="0"/>
              <a:t>1</a:t>
            </a:fld>
            <a:endParaRPr lang="en-US"/>
          </a:p>
        </p:txBody>
      </p:sp>
    </p:spTree>
    <p:extLst>
      <p:ext uri="{BB962C8B-B14F-4D97-AF65-F5344CB8AC3E}">
        <p14:creationId xmlns:p14="http://schemas.microsoft.com/office/powerpoint/2010/main" val="322776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DOUBLE CREEK COURT</a:t>
            </a:r>
          </a:p>
        </p:txBody>
      </p:sp>
      <p:sp>
        <p:nvSpPr>
          <p:cNvPr id="4" name="Slide Number Placeholder 3"/>
          <p:cNvSpPr>
            <a:spLocks noGrp="1"/>
          </p:cNvSpPr>
          <p:nvPr>
            <p:ph type="sldNum" sz="quarter" idx="5"/>
          </p:nvPr>
        </p:nvSpPr>
        <p:spPr/>
        <p:txBody>
          <a:bodyPr/>
          <a:lstStyle/>
          <a:p>
            <a:fld id="{D16F9858-F756-456E-A134-5D4FD0CADBF4}" type="slidenum">
              <a:rPr lang="en-US" smtClean="0"/>
              <a:t>10</a:t>
            </a:fld>
            <a:endParaRPr lang="en-US"/>
          </a:p>
        </p:txBody>
      </p:sp>
    </p:spTree>
    <p:extLst>
      <p:ext uri="{BB962C8B-B14F-4D97-AF65-F5344CB8AC3E}">
        <p14:creationId xmlns:p14="http://schemas.microsoft.com/office/powerpoint/2010/main" val="125414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COURTHOUSE ROAD MEETING HOUSE</a:t>
            </a:r>
          </a:p>
          <a:p>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ATTENDANCE OF COURTHOUSE RD. =</a:t>
            </a:r>
          </a:p>
          <a:p>
            <a:endParaRPr lang="en-US" dirty="0"/>
          </a:p>
        </p:txBody>
      </p:sp>
      <p:sp>
        <p:nvSpPr>
          <p:cNvPr id="4" name="Slide Number Placeholder 3"/>
          <p:cNvSpPr>
            <a:spLocks noGrp="1"/>
          </p:cNvSpPr>
          <p:nvPr>
            <p:ph type="sldNum" sz="quarter" idx="5"/>
          </p:nvPr>
        </p:nvSpPr>
        <p:spPr/>
        <p:txBody>
          <a:bodyPr/>
          <a:lstStyle/>
          <a:p>
            <a:fld id="{D16F9858-F756-456E-A134-5D4FD0CADBF4}" type="slidenum">
              <a:rPr lang="en-US" smtClean="0"/>
              <a:t>11</a:t>
            </a:fld>
            <a:endParaRPr lang="en-US"/>
          </a:p>
        </p:txBody>
      </p:sp>
    </p:spTree>
    <p:extLst>
      <p:ext uri="{BB962C8B-B14F-4D97-AF65-F5344CB8AC3E}">
        <p14:creationId xmlns:p14="http://schemas.microsoft.com/office/powerpoint/2010/main" val="200826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WHAT IS MAN THAT YOU ARE MINDFUL OF HIM?</a:t>
            </a:r>
          </a:p>
          <a:p>
            <a:pPr rtl="0"/>
            <a:endParaRPr lang="en-US" sz="1200" b="0" i="0" u="none" strike="noStrike" kern="1200" baseline="0" dirty="0">
              <a:solidFill>
                <a:schemeClr val="tx1"/>
              </a:solidFill>
              <a:latin typeface="+mn-lt"/>
              <a:ea typeface="+mn-ea"/>
              <a:cs typeface="+mn-cs"/>
            </a:endParaRPr>
          </a:p>
          <a:p>
            <a:pPr marL="685800" lvl="1" indent="-228600" rtl="0">
              <a:buFont typeface="+mj-lt"/>
              <a:buAutoNum type="arabicPeriod"/>
            </a:pPr>
            <a:r>
              <a:rPr lang="en-US" sz="1200" b="0" i="0" u="none" strike="noStrike" kern="1200" baseline="0" dirty="0">
                <a:solidFill>
                  <a:schemeClr val="tx1"/>
                </a:solidFill>
                <a:latin typeface="+mn-lt"/>
                <a:ea typeface="+mn-ea"/>
                <a:cs typeface="+mn-cs"/>
              </a:rPr>
              <a:t>You have made him a little lower than the angels. – Isaiah 37:36</a:t>
            </a:r>
          </a:p>
          <a:p>
            <a:pPr marL="1143000" lvl="2" indent="-228600" rtl="0">
              <a:buFont typeface="+mj-lt"/>
              <a:buAutoNum type="arabicPeriod"/>
            </a:pPr>
            <a:r>
              <a:rPr lang="en-US" sz="1200" b="0" i="0" u="none" strike="noStrike" kern="1200" baseline="0" dirty="0">
                <a:solidFill>
                  <a:schemeClr val="tx1"/>
                </a:solidFill>
                <a:latin typeface="+mn-lt"/>
                <a:ea typeface="+mn-ea"/>
                <a:cs typeface="+mn-cs"/>
              </a:rPr>
              <a:t>Then the angel of the LORD went out, and killed in the camp of the Assyrians one hundred and eighty-five thousand; and when </a:t>
            </a:r>
            <a:r>
              <a:rPr lang="en-US" sz="1200" b="0" i="1" u="none" strike="noStrike" kern="1200" baseline="0" dirty="0">
                <a:solidFill>
                  <a:schemeClr val="tx1"/>
                </a:solidFill>
                <a:latin typeface="+mn-lt"/>
                <a:ea typeface="+mn-ea"/>
                <a:cs typeface="+mn-cs"/>
              </a:rPr>
              <a:t>people</a:t>
            </a:r>
            <a:r>
              <a:rPr lang="en-US" sz="1200" b="0" i="0" u="none" strike="noStrike" kern="1200" baseline="0" dirty="0">
                <a:solidFill>
                  <a:schemeClr val="tx1"/>
                </a:solidFill>
                <a:latin typeface="+mn-lt"/>
                <a:ea typeface="+mn-ea"/>
                <a:cs typeface="+mn-cs"/>
              </a:rPr>
              <a:t> arose early in the morning, there were the corpses—all dead. - (Isaiah 37:36 NKJV)</a:t>
            </a:r>
          </a:p>
          <a:p>
            <a:pPr marL="1143000" lvl="2" indent="-228600" rtl="0">
              <a:buFont typeface="+mj-lt"/>
              <a:buAutoNum type="arabicPeriod"/>
            </a:pPr>
            <a:r>
              <a:rPr lang="en-US" sz="1200" b="0" i="0" u="none" strike="noStrike" kern="1200" baseline="0" dirty="0">
                <a:solidFill>
                  <a:schemeClr val="tx1"/>
                </a:solidFill>
                <a:latin typeface="+mn-lt"/>
                <a:ea typeface="+mn-ea"/>
                <a:cs typeface="+mn-cs"/>
              </a:rPr>
              <a:t>Angels Aid Man - But to which of the angels has He ever said: "SIT AT MY RIGHT HAND, TILL I MAKE YOUR ENEMIES YOUR FOOTSTOOL"? Are they not all ministering spirits sent forth to minister for those who will inherit salvation? - (Hebrews 1:13-14 NKJV)</a:t>
            </a:r>
          </a:p>
          <a:p>
            <a:pPr marL="685800" lvl="1" indent="-228600" rtl="0">
              <a:buFont typeface="+mj-lt"/>
              <a:buAutoNum type="arabicPeriod"/>
            </a:pPr>
            <a:endParaRPr lang="en-US" sz="1200" b="0" i="0" u="none" strike="noStrike" kern="1200" baseline="0" dirty="0">
              <a:solidFill>
                <a:schemeClr val="tx1"/>
              </a:solidFill>
              <a:latin typeface="+mn-lt"/>
              <a:ea typeface="+mn-ea"/>
              <a:cs typeface="+mn-cs"/>
            </a:endParaRPr>
          </a:p>
          <a:p>
            <a:pPr marL="685800" lvl="1" indent="-228600" rtl="0">
              <a:buFont typeface="+mj-lt"/>
              <a:buAutoNum type="arabicPeriod"/>
            </a:pPr>
            <a:r>
              <a:rPr lang="en-US" sz="1200" b="0" i="0" u="none" strike="noStrike" kern="1200" baseline="0" dirty="0">
                <a:solidFill>
                  <a:schemeClr val="tx1"/>
                </a:solidFill>
                <a:latin typeface="+mn-lt"/>
                <a:ea typeface="+mn-ea"/>
                <a:cs typeface="+mn-cs"/>
              </a:rPr>
              <a:t>Man was given dominion over the all creatures – Genesis 1:26-28</a:t>
            </a:r>
          </a:p>
          <a:p>
            <a:pPr marL="685800" lvl="1" indent="-228600" rtl="0">
              <a:buFont typeface="+mj-lt"/>
              <a:buAutoNum type="arabicPeriod"/>
            </a:pPr>
            <a:endParaRPr lang="en-US" sz="1200" b="0" i="0" u="none" strike="noStrike" kern="1200" baseline="0" dirty="0">
              <a:solidFill>
                <a:schemeClr val="tx1"/>
              </a:solidFill>
              <a:latin typeface="+mn-lt"/>
              <a:ea typeface="+mn-ea"/>
              <a:cs typeface="+mn-cs"/>
            </a:endParaRPr>
          </a:p>
          <a:p>
            <a:pPr marL="685800" lvl="1" indent="-228600" rtl="0">
              <a:buFont typeface="+mj-lt"/>
              <a:buAutoNum type="arabicPeriod"/>
            </a:pPr>
            <a:r>
              <a:rPr lang="en-US" sz="1200" b="0" i="0" u="none" strike="noStrike" kern="1200" baseline="0" dirty="0">
                <a:solidFill>
                  <a:schemeClr val="tx1"/>
                </a:solidFill>
                <a:latin typeface="+mn-lt"/>
                <a:ea typeface="+mn-ea"/>
                <a:cs typeface="+mn-cs"/>
              </a:rPr>
              <a:t>Man Given the Gospel – 2 Corinthians 4:7; Mark 16:15,16</a:t>
            </a:r>
          </a:p>
          <a:p>
            <a:pPr marL="685800" lvl="1" indent="-228600" rtl="0">
              <a:buFont typeface="+mj-lt"/>
              <a:buAutoNum type="arabicPeriod"/>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6F9858-F756-456E-A134-5D4FD0CADBF4}" type="slidenum">
              <a:rPr lang="en-US" smtClean="0"/>
              <a:t>12</a:t>
            </a:fld>
            <a:endParaRPr lang="en-US"/>
          </a:p>
        </p:txBody>
      </p:sp>
    </p:spTree>
    <p:extLst>
      <p:ext uri="{BB962C8B-B14F-4D97-AF65-F5344CB8AC3E}">
        <p14:creationId xmlns:p14="http://schemas.microsoft.com/office/powerpoint/2010/main" val="255045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EXCELLENT IS YOUR NAME</a:t>
            </a:r>
          </a:p>
          <a:p>
            <a:endParaRPr lang="en-US" dirty="0"/>
          </a:p>
          <a:p>
            <a:pPr marL="685800" lvl="1" indent="-228600">
              <a:buFont typeface="+mj-lt"/>
              <a:buAutoNum type="arabicPeriod"/>
            </a:pPr>
            <a:r>
              <a:rPr lang="en-US" dirty="0"/>
              <a:t>FALSE GODS AND THEIR LEGACY 44:6-20</a:t>
            </a:r>
          </a:p>
          <a:p>
            <a:pPr marL="685800" lvl="1" indent="-228600">
              <a:buFont typeface="+mj-lt"/>
              <a:buAutoNum type="arabicPeriod"/>
            </a:pPr>
            <a:endParaRPr lang="en-US" dirty="0"/>
          </a:p>
          <a:p>
            <a:pPr marL="685800" lvl="1" indent="-228600">
              <a:buFont typeface="+mj-lt"/>
              <a:buAutoNum type="arabicPeriod"/>
            </a:pPr>
            <a:r>
              <a:rPr lang="en-US" dirty="0"/>
              <a:t>HOW EXCELLENT IS YOUR NAME! – GENESIS 1:11-13</a:t>
            </a:r>
          </a:p>
          <a:p>
            <a:pPr marL="1143000" lvl="2" indent="-228600">
              <a:buFont typeface="+mj-lt"/>
              <a:buAutoNum type="arabicPeriod"/>
            </a:pPr>
            <a:r>
              <a:rPr lang="en-US" dirty="0"/>
              <a:t>Why worship the wood?</a:t>
            </a:r>
          </a:p>
          <a:p>
            <a:pPr marL="1143000" lvl="2" indent="-228600">
              <a:buFont typeface="+mj-lt"/>
              <a:buAutoNum type="arabicPeriod"/>
            </a:pPr>
            <a:r>
              <a:rPr lang="en-US" dirty="0"/>
              <a:t>Worship Him who made the tree, and the ax, and the fire, and the oven!</a:t>
            </a:r>
          </a:p>
          <a:p>
            <a:pPr marL="1143000" lvl="2" indent="-228600">
              <a:buFont typeface="+mj-lt"/>
              <a:buAutoNum type="arabicPeriod"/>
            </a:pPr>
            <a:r>
              <a:rPr lang="en-US" dirty="0"/>
              <a:t>Worship Him who made man, and angels, and sent His Son to die for your sins!</a:t>
            </a:r>
          </a:p>
          <a:p>
            <a:pPr marL="1143000" lvl="2" indent="-228600">
              <a:buFont typeface="+mj-lt"/>
              <a:buAutoNum type="arabicPeriod"/>
            </a:pPr>
            <a:r>
              <a:rPr lang="en-US" dirty="0"/>
              <a:t>Worship the Father who is above all, and through all and in you all! (Ephesians 4:6)</a:t>
            </a:r>
          </a:p>
          <a:p>
            <a:pPr marL="1143000" lvl="2" indent="-228600">
              <a:buFont typeface="+mj-lt"/>
              <a:buAutoNum type="arabicPeriod"/>
            </a:pPr>
            <a:r>
              <a:rPr lang="en-US" dirty="0"/>
              <a:t>Praise the Son who died, and furthermore is also risen, who is even at the right hand of God! (Romans 8:32)</a:t>
            </a:r>
          </a:p>
          <a:p>
            <a:pPr marL="1143000" lvl="2" indent="-228600">
              <a:buFont typeface="+mj-lt"/>
              <a:buAutoNum type="arabicPeriod"/>
            </a:pPr>
            <a:r>
              <a:rPr lang="en-US" dirty="0"/>
              <a:t>Praise the Spirit who makes intercession for the saints according to the will of God! (Romans 8:27)</a:t>
            </a:r>
          </a:p>
          <a:p>
            <a:pPr marL="685800" lvl="1" indent="-228600">
              <a:buFont typeface="+mj-lt"/>
              <a:buAutoNum type="arabicPeriod"/>
            </a:pPr>
            <a:endParaRPr lang="en-US" dirty="0"/>
          </a:p>
          <a:p>
            <a:pPr marL="685800" lvl="1" indent="-228600">
              <a:buFont typeface="+mj-lt"/>
              <a:buAutoNum type="arabicPeriod"/>
            </a:pPr>
            <a:r>
              <a:rPr lang="en-US" dirty="0"/>
              <a:t>BESIDES ME THERE IS NO GOD!</a:t>
            </a:r>
          </a:p>
          <a:p>
            <a:pPr marL="1143000" lvl="2"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D16F9858-F756-456E-A134-5D4FD0CADBF4}" type="slidenum">
              <a:rPr lang="en-US" smtClean="0"/>
              <a:t>13</a:t>
            </a:fld>
            <a:endParaRPr lang="en-US"/>
          </a:p>
        </p:txBody>
      </p:sp>
    </p:spTree>
    <p:extLst>
      <p:ext uri="{BB962C8B-B14F-4D97-AF65-F5344CB8AC3E}">
        <p14:creationId xmlns:p14="http://schemas.microsoft.com/office/powerpoint/2010/main" val="1571050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p>
          <a:p>
            <a:endParaRPr lang="en-US" dirty="0"/>
          </a:p>
          <a:p>
            <a:pPr marL="685800" lvl="1" indent="-228600">
              <a:buFont typeface="+mj-lt"/>
              <a:buAutoNum type="arabicPeriod"/>
            </a:pPr>
            <a:r>
              <a:rPr lang="en-US" dirty="0"/>
              <a:t>WHAT IS MAN? HE IS THE CREATION OF GOD!</a:t>
            </a:r>
          </a:p>
          <a:p>
            <a:pPr marL="1143000" lvl="2" indent="-228600">
              <a:buFont typeface="+mj-lt"/>
              <a:buAutoNum type="alphaLcPeriod"/>
            </a:pPr>
            <a:r>
              <a:rPr lang="en-US" dirty="0"/>
              <a:t>WOULD YOU CORRECT GOD?</a:t>
            </a:r>
          </a:p>
          <a:p>
            <a:pPr marL="1143000" lvl="2" indent="-228600">
              <a:buFont typeface="+mj-lt"/>
              <a:buAutoNum type="alphaLcPeriod"/>
            </a:pPr>
            <a:r>
              <a:rPr lang="en-US" dirty="0"/>
              <a:t>WOULD YOU INSTRUCT HIM?</a:t>
            </a:r>
          </a:p>
          <a:p>
            <a:pPr marL="685800" lvl="1" indent="-228600">
              <a:buFont typeface="+mj-lt"/>
              <a:buAutoNum type="arabicPeriod"/>
            </a:pPr>
            <a:r>
              <a:rPr lang="en-US" dirty="0"/>
              <a:t>GOD HAS SENT HIS SON TO DIE FOR MAN… FOR YOU!</a:t>
            </a:r>
          </a:p>
          <a:p>
            <a:pPr marL="685800" lvl="1" indent="-228600">
              <a:buFont typeface="+mj-lt"/>
              <a:buAutoNum type="arabicPeriod"/>
            </a:pPr>
            <a:r>
              <a:rPr lang="en-US" dirty="0"/>
              <a:t>CONSIDERTING WHAT GREAT CONSIDERATION HAS BEEN GIVEN TO YOU…WILL YOU NEGLECT IT?</a:t>
            </a:r>
          </a:p>
          <a:p>
            <a:pPr marL="685800" lvl="1" indent="-228600">
              <a:buFont typeface="+mj-lt"/>
              <a:buAutoNum type="arabicPeriod"/>
            </a:pPr>
            <a:r>
              <a:rPr lang="en-US" dirty="0"/>
              <a:t>WILL YOU PLEASE RESPOND TO THE INVITATION THIS MORNING?</a:t>
            </a:r>
          </a:p>
        </p:txBody>
      </p:sp>
      <p:sp>
        <p:nvSpPr>
          <p:cNvPr id="4" name="Slide Number Placeholder 3"/>
          <p:cNvSpPr>
            <a:spLocks noGrp="1"/>
          </p:cNvSpPr>
          <p:nvPr>
            <p:ph type="sldNum" sz="quarter" idx="5"/>
          </p:nvPr>
        </p:nvSpPr>
        <p:spPr/>
        <p:txBody>
          <a:bodyPr/>
          <a:lstStyle/>
          <a:p>
            <a:fld id="{D16F9858-F756-456E-A134-5D4FD0CADBF4}" type="slidenum">
              <a:rPr lang="en-US" smtClean="0"/>
              <a:t>14</a:t>
            </a:fld>
            <a:endParaRPr lang="en-US"/>
          </a:p>
        </p:txBody>
      </p:sp>
    </p:spTree>
    <p:extLst>
      <p:ext uri="{BB962C8B-B14F-4D97-AF65-F5344CB8AC3E}">
        <p14:creationId xmlns:p14="http://schemas.microsoft.com/office/powerpoint/2010/main" val="283721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WHEN I CONSIDER YOUR HEAVENS, THE WORK OF YOUR FINGERS, THE MOON AND THE STARS, WHICH YOU HAVE ORDAINED,  - (PSA 8:3 NKJV)</a:t>
            </a:r>
          </a:p>
          <a:p>
            <a:pPr rtl="0"/>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9,096 STARS VISIBLE WITH THE NAKED EYE. </a:t>
            </a:r>
          </a:p>
          <a:p>
            <a:pPr marL="685800" lvl="1" indent="-228600" rtl="0">
              <a:buFont typeface="+mj-lt"/>
              <a:buAutoNum type="arabicPeriod"/>
            </a:pPr>
            <a:endParaRPr lang="en-US" dirty="0"/>
          </a:p>
          <a:p>
            <a:pPr marL="685800" lvl="1" indent="-228600" rtl="0">
              <a:buFont typeface="+mj-lt"/>
              <a:buAutoNum type="arabicPeriod"/>
            </a:pPr>
            <a:r>
              <a:rPr lang="en-US" dirty="0"/>
              <a:t>IMAGINE YOUNG SHEPHERD DAVID SITTING ON A JUDEAN HILL GAZING AT THE STARS ON A MOONLESS NIGHT!  </a:t>
            </a:r>
          </a:p>
          <a:p>
            <a:pPr marL="685800" lvl="1" indent="-228600" rtl="0">
              <a:buFont typeface="+mj-lt"/>
              <a:buAutoNum type="arabicPeriod"/>
            </a:pPr>
            <a:endParaRPr lang="en-US" dirty="0"/>
          </a:p>
          <a:p>
            <a:pPr marL="685800" lvl="1" indent="-228600" rtl="0">
              <a:buFont typeface="+mj-lt"/>
              <a:buAutoNum type="arabicPeriod"/>
            </a:pPr>
            <a:r>
              <a:rPr lang="en-US" dirty="0"/>
              <a:t>DO YOU THINK DAVID UNDERSTOOD THESE STARS WERE SUNS, MOST, LARGER THAN OUR OWN? THAT MANY HAD WORLDS ORBITTING THEM? </a:t>
            </a:r>
          </a:p>
          <a:p>
            <a:pPr marL="685800" lvl="1" indent="-228600" rtl="0">
              <a:buFont typeface="+mj-lt"/>
              <a:buAutoNum type="arabicPeriod"/>
            </a:pPr>
            <a:endParaRPr lang="en-US" dirty="0"/>
          </a:p>
          <a:p>
            <a:pPr marL="685800" lvl="1" indent="-228600" rtl="0">
              <a:buFont typeface="+mj-lt"/>
              <a:buAutoNum type="arabicPeriod"/>
            </a:pPr>
            <a:r>
              <a:rPr lang="en-US" dirty="0"/>
              <a:t>NOOOO! BUT HE DID KNOW THEY WERE …</a:t>
            </a:r>
          </a:p>
          <a:p>
            <a:pPr marL="685800" lvl="1" indent="-228600" rtl="0">
              <a:buFont typeface="+mj-lt"/>
              <a:buAutoNum type="arabicPeriod"/>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WORK OF  YOUR FINGERS… </a:t>
            </a:r>
            <a:r>
              <a:rPr lang="en-US" sz="1200" b="0" i="0" u="sng" strike="noStrike" kern="1200" baseline="0" dirty="0">
                <a:solidFill>
                  <a:schemeClr val="tx1"/>
                </a:solidFill>
                <a:latin typeface="+mn-lt"/>
                <a:ea typeface="+mn-ea"/>
                <a:cs typeface="+mn-cs"/>
              </a:rPr>
              <a:t>Psa_19:1 – </a:t>
            </a:r>
            <a:r>
              <a:rPr lang="en-US" sz="1200" b="0" i="0" u="none" strike="noStrike" kern="1200" baseline="0" dirty="0">
                <a:solidFill>
                  <a:schemeClr val="tx1"/>
                </a:solidFill>
                <a:latin typeface="+mn-lt"/>
                <a:ea typeface="+mn-ea"/>
                <a:cs typeface="+mn-cs"/>
              </a:rPr>
              <a:t>The heavens declare the glory of God and the firmament shows His handiwork – (discuss YOUR handiwork)</a:t>
            </a:r>
          </a:p>
          <a:p>
            <a:pPr marL="685800" lvl="1" indent="-228600" rtl="0">
              <a:buFont typeface="+mj-lt"/>
              <a:buAutoNum type="arabicPeriod"/>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WHICH YOU HAVE ORDAINED… </a:t>
            </a:r>
            <a:r>
              <a:rPr lang="en-US" sz="1200" b="0" i="0" u="sng" strike="noStrike" kern="1200" baseline="0" dirty="0">
                <a:solidFill>
                  <a:schemeClr val="tx1"/>
                </a:solidFill>
                <a:latin typeface="+mn-lt"/>
                <a:ea typeface="+mn-ea"/>
                <a:cs typeface="+mn-cs"/>
              </a:rPr>
              <a:t>Psa_33:6 – </a:t>
            </a:r>
            <a:r>
              <a:rPr lang="en-US" sz="1200" b="0" i="0" u="none" strike="noStrike" kern="1200" baseline="0" dirty="0">
                <a:solidFill>
                  <a:schemeClr val="tx1"/>
                </a:solidFill>
                <a:latin typeface="+mn-lt"/>
                <a:ea typeface="+mn-ea"/>
                <a:cs typeface="+mn-cs"/>
              </a:rPr>
              <a:t>By the word of the Lord the heavens were made, and all the host of them by the breath of His mouth!</a:t>
            </a:r>
            <a:endParaRPr lang="en-US" dirty="0"/>
          </a:p>
          <a:p>
            <a:pPr marL="685800" lvl="1" indent="-228600" rtl="0">
              <a:buFont typeface="+mj-lt"/>
              <a:buAutoNum type="arabicPeriod"/>
            </a:pPr>
            <a:endParaRPr lang="en-US" dirty="0"/>
          </a:p>
          <a:p>
            <a:pPr marL="685800" lvl="1" indent="-228600" rtl="0">
              <a:buFont typeface="+mj-lt"/>
              <a:buAutoNum type="arabicPeriod"/>
            </a:pPr>
            <a:r>
              <a:rPr lang="en-US" dirty="0"/>
              <a:t>E NEED TO SPEND SOME TIME “LOOKING AT THE SKY”</a:t>
            </a:r>
            <a:r>
              <a:rPr lang="en-US" sz="1200" b="0" i="0" u="sng" strike="noStrike" kern="1200" baseline="0" dirty="0">
                <a:solidFill>
                  <a:schemeClr val="tx1"/>
                </a:solidFill>
                <a:latin typeface="+mn-lt"/>
                <a:ea typeface="+mn-ea"/>
                <a:cs typeface="+mn-cs"/>
              </a:rPr>
              <a:t> </a:t>
            </a:r>
          </a:p>
          <a:p>
            <a:pPr rtl="0"/>
            <a:r>
              <a:rPr lang="en-US" sz="1200" b="0" i="0" u="sng"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16F9858-F756-456E-A134-5D4FD0CADBF4}" type="slidenum">
              <a:rPr lang="en-US" smtClean="0"/>
              <a:t>2</a:t>
            </a:fld>
            <a:endParaRPr lang="en-US"/>
          </a:p>
        </p:txBody>
      </p:sp>
    </p:spTree>
    <p:extLst>
      <p:ext uri="{BB962C8B-B14F-4D97-AF65-F5344CB8AC3E}">
        <p14:creationId xmlns:p14="http://schemas.microsoft.com/office/powerpoint/2010/main" val="235585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MILKY WAY GALAXY</a:t>
            </a:r>
          </a:p>
          <a:p>
            <a:endParaRPr lang="en-US" dirty="0"/>
          </a:p>
          <a:p>
            <a:pPr marL="685800" lvl="1" indent="-228600">
              <a:buFont typeface="+mj-lt"/>
              <a:buAutoNum type="arabicPeriod"/>
            </a:pPr>
            <a:r>
              <a:rPr lang="en-US" dirty="0"/>
              <a:t>Night sky photographer Amit Ashok </a:t>
            </a:r>
            <a:r>
              <a:rPr lang="en-US" dirty="0" err="1"/>
              <a:t>Kamble</a:t>
            </a:r>
            <a:r>
              <a:rPr lang="en-US" dirty="0"/>
              <a:t> captured this amazing panorama of the Milky Way over </a:t>
            </a:r>
            <a:r>
              <a:rPr lang="en-US" dirty="0" err="1"/>
              <a:t>Pakiri</a:t>
            </a:r>
            <a:r>
              <a:rPr lang="en-US" dirty="0"/>
              <a:t> Beach, New Zealand by stitching 10 images together into a complete mosaic. Image submitted May 5, 2014.</a:t>
            </a:r>
          </a:p>
          <a:p>
            <a:pPr marL="685800" lvl="1" indent="-228600">
              <a:buFont typeface="+mj-lt"/>
              <a:buAutoNum type="arabicPeriod"/>
            </a:pPr>
            <a:endParaRPr lang="en-US" dirty="0"/>
          </a:p>
          <a:p>
            <a:pPr marL="685800" lvl="1" indent="-228600" defTabSz="931774">
              <a:buFont typeface="+mj-lt"/>
              <a:buAutoNum type="arabicPeriod"/>
            </a:pPr>
            <a:r>
              <a:rPr lang="en-US" dirty="0"/>
              <a:t>100,000</a:t>
            </a:r>
            <a:r>
              <a:rPr lang="en-US" baseline="0" dirty="0"/>
              <a:t> million stars in the milky way galaxy</a:t>
            </a:r>
            <a:endParaRPr lang="en-US" dirty="0"/>
          </a:p>
          <a:p>
            <a:pPr marL="685800" lvl="1" indent="-228600">
              <a:buFont typeface="+mj-lt"/>
              <a:buAutoNum type="arabicPeriod"/>
            </a:pPr>
            <a:endParaRPr lang="en-US" dirty="0"/>
          </a:p>
          <a:p>
            <a:pPr marL="685800" lvl="1" indent="-228600">
              <a:buFont typeface="+mj-lt"/>
              <a:buAutoNum type="arabicPeriod"/>
            </a:pPr>
            <a:r>
              <a:rPr lang="en-US" dirty="0"/>
              <a:t>HOWEVER, It is puny compared to Galaxy M87, an elliptical galaxy 980,000 light years in diameter. The Milky Way is only</a:t>
            </a:r>
            <a:r>
              <a:rPr lang="en-US" b="1" dirty="0"/>
              <a:t>100,000 light years</a:t>
            </a:r>
            <a:r>
              <a:rPr lang="en-US" dirty="0"/>
              <a:t> in diameter, OR Hercules A, which is 1.5 million light years across. Apr 4, 2013</a:t>
            </a:r>
          </a:p>
          <a:p>
            <a:pPr marL="685800" lvl="1" indent="-228600">
              <a:buFont typeface="+mj-lt"/>
              <a:buAutoNum type="arabicPeriod"/>
            </a:pPr>
            <a:endParaRPr lang="en-US" dirty="0"/>
          </a:p>
          <a:p>
            <a:pPr marL="685800" lvl="1" indent="-228600">
              <a:buFont typeface="+mj-lt"/>
              <a:buAutoNum type="arabicPeriod"/>
            </a:pPr>
            <a:r>
              <a:rPr lang="en-US" dirty="0"/>
              <a:t>GENESIS 1:16 – </a:t>
            </a:r>
            <a:r>
              <a:rPr lang="en-US" i="1" dirty="0"/>
              <a:t>HE MADE </a:t>
            </a:r>
            <a:r>
              <a:rPr lang="en-US" b="1" dirty="0"/>
              <a:t>THE STARS ALSO. THEY ARE BARELY MERIT A MENTION!</a:t>
            </a:r>
          </a:p>
          <a:p>
            <a:pPr marL="685800" lvl="1" indent="-228600">
              <a:buFont typeface="+mj-lt"/>
              <a:buAutoNum type="arabicPeriod"/>
            </a:pPr>
            <a:endParaRPr lang="en-US" b="1" dirty="0"/>
          </a:p>
          <a:p>
            <a:pPr marL="685800" lvl="1" indent="-228600">
              <a:buFont typeface="+mj-lt"/>
              <a:buAutoNum type="arabicPeriod"/>
            </a:pPr>
            <a:r>
              <a:rPr lang="en-US" b="1" dirty="0"/>
              <a:t>THIS SHOULD IMPRESS UPON US THE UTTER POWER OF GOD – ROMANS 1:18-20</a:t>
            </a:r>
          </a:p>
          <a:p>
            <a:endParaRPr lang="en-US" b="1" dirty="0"/>
          </a:p>
          <a:p>
            <a:endParaRPr lang="en-US" b="1" dirty="0"/>
          </a:p>
        </p:txBody>
      </p:sp>
      <p:sp>
        <p:nvSpPr>
          <p:cNvPr id="4" name="Slide Number Placeholder 3"/>
          <p:cNvSpPr>
            <a:spLocks noGrp="1"/>
          </p:cNvSpPr>
          <p:nvPr>
            <p:ph type="sldNum" sz="quarter" idx="10"/>
          </p:nvPr>
        </p:nvSpPr>
        <p:spPr/>
        <p:txBody>
          <a:bodyPr/>
          <a:lstStyle/>
          <a:p>
            <a:fld id="{D16F9858-F756-456E-A134-5D4FD0CADBF4}" type="slidenum">
              <a:rPr lang="en-US" smtClean="0"/>
              <a:t>3</a:t>
            </a:fld>
            <a:endParaRPr lang="en-US"/>
          </a:p>
        </p:txBody>
      </p:sp>
    </p:spTree>
    <p:extLst>
      <p:ext uri="{BB962C8B-B14F-4D97-AF65-F5344CB8AC3E}">
        <p14:creationId xmlns:p14="http://schemas.microsoft.com/office/powerpoint/2010/main" val="356054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MAP OF THE UNIVERRSE</a:t>
            </a:r>
          </a:p>
          <a:p>
            <a:endParaRPr lang="en-US" dirty="0"/>
          </a:p>
          <a:p>
            <a:pPr marL="685800" lvl="1" indent="-228600">
              <a:buFont typeface="+mj-lt"/>
              <a:buAutoNum type="arabicPeriod"/>
            </a:pPr>
            <a:r>
              <a:rPr lang="en-US" dirty="0"/>
              <a:t>One light year = 5.88 trillion miles</a:t>
            </a:r>
          </a:p>
          <a:p>
            <a:pPr marL="685800" lvl="1" indent="-228600">
              <a:buFont typeface="+mj-lt"/>
              <a:buAutoNum type="arabicPeriod"/>
            </a:pPr>
            <a:endParaRPr lang="en-US" dirty="0"/>
          </a:p>
          <a:p>
            <a:pPr marL="685800" lvl="1" indent="-228600" defTabSz="931774">
              <a:buFont typeface="+mj-lt"/>
              <a:buAutoNum type="arabicPeriod"/>
            </a:pPr>
            <a:r>
              <a:rPr lang="en-US" dirty="0"/>
              <a:t>588,000,000,000,000 miles</a:t>
            </a:r>
          </a:p>
          <a:p>
            <a:pPr marL="685800" lvl="1" indent="-228600" defTabSz="931774">
              <a:buFont typeface="+mj-lt"/>
              <a:buAutoNum type="arabicPeriod"/>
            </a:pPr>
            <a:endParaRPr lang="en-US" dirty="0"/>
          </a:p>
          <a:p>
            <a:pPr marL="685800" lvl="1" indent="-228600" defTabSz="931774">
              <a:buFont typeface="+mj-lt"/>
              <a:buAutoNum type="arabicPeriod"/>
            </a:pPr>
            <a:r>
              <a:rPr lang="en-US" dirty="0"/>
              <a:t>This map of the universe spans more than 500 million light-years and contains more than 100,000 galaxies.</a:t>
            </a:r>
          </a:p>
          <a:p>
            <a:pPr marL="685800" lvl="1" indent="-228600">
              <a:buFont typeface="+mj-lt"/>
              <a:buAutoNum type="arabicPeriod"/>
            </a:pPr>
            <a:endParaRPr lang="en-US" dirty="0"/>
          </a:p>
          <a:p>
            <a:pPr marL="685800" lvl="1" indent="-228600">
              <a:buFont typeface="+mj-lt"/>
              <a:buAutoNum type="arabicPeriod"/>
            </a:pPr>
            <a:r>
              <a:rPr lang="en-US" b="1" dirty="0"/>
              <a:t>GALAXIES, EACH ONE CONTAINING BILLIONS, EVEN TRILLIONS OF STARS!</a:t>
            </a:r>
          </a:p>
          <a:p>
            <a:pPr marL="685800" lvl="1" indent="-228600">
              <a:buFont typeface="+mj-lt"/>
              <a:buAutoNum type="arabicPeriod"/>
            </a:pPr>
            <a:endParaRPr lang="en-US" b="1" dirty="0"/>
          </a:p>
          <a:p>
            <a:pPr marL="685800" lvl="1" indent="-228600">
              <a:buFont typeface="+mj-lt"/>
              <a:buAutoNum type="arabicPeriod"/>
            </a:pPr>
            <a:r>
              <a:rPr lang="en-US" b="1" i="1" dirty="0"/>
              <a:t>… HE … MADE </a:t>
            </a:r>
            <a:r>
              <a:rPr lang="en-US" b="1" dirty="0"/>
              <a:t>… THE … STARS… ALSO!!</a:t>
            </a:r>
          </a:p>
        </p:txBody>
      </p:sp>
      <p:sp>
        <p:nvSpPr>
          <p:cNvPr id="4" name="Slide Number Placeholder 3"/>
          <p:cNvSpPr>
            <a:spLocks noGrp="1"/>
          </p:cNvSpPr>
          <p:nvPr>
            <p:ph type="sldNum" sz="quarter" idx="10"/>
          </p:nvPr>
        </p:nvSpPr>
        <p:spPr/>
        <p:txBody>
          <a:bodyPr/>
          <a:lstStyle/>
          <a:p>
            <a:fld id="{D16F9858-F756-456E-A134-5D4FD0CADBF4}" type="slidenum">
              <a:rPr lang="en-US" smtClean="0"/>
              <a:t>4</a:t>
            </a:fld>
            <a:endParaRPr lang="en-US"/>
          </a:p>
        </p:txBody>
      </p:sp>
    </p:spTree>
    <p:extLst>
      <p:ext uri="{BB962C8B-B14F-4D97-AF65-F5344CB8AC3E}">
        <p14:creationId xmlns:p14="http://schemas.microsoft.com/office/powerpoint/2010/main" val="291267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DISTANT OBJECT</a:t>
            </a:r>
          </a:p>
          <a:p>
            <a:endParaRPr lang="en-US" dirty="0"/>
          </a:p>
          <a:p>
            <a:pPr marL="685800" lvl="1" indent="-228600">
              <a:buFont typeface="+mj-lt"/>
              <a:buAutoNum type="arabicPeriod"/>
            </a:pPr>
            <a:r>
              <a:rPr lang="en-US" dirty="0"/>
              <a:t>Farthest Known Galaxy in the Universe Discovered. The galaxy </a:t>
            </a:r>
            <a:r>
              <a:rPr lang="en-US" b="1" dirty="0"/>
              <a:t>MACS0647</a:t>
            </a:r>
            <a:r>
              <a:rPr lang="en-US" dirty="0"/>
              <a:t>-JD (inset) appears very young and is only a fraction of the size of our own </a:t>
            </a:r>
            <a:r>
              <a:rPr lang="en-US" b="1" dirty="0"/>
              <a:t>Milky Way</a:t>
            </a:r>
            <a:r>
              <a:rPr lang="en-US" dirty="0"/>
              <a:t>. The galaxy is about 13.3 billion light-years from </a:t>
            </a:r>
            <a:r>
              <a:rPr lang="en-US" b="1" dirty="0"/>
              <a:t>Earth</a:t>
            </a:r>
            <a:r>
              <a:rPr lang="en-US" dirty="0"/>
              <a:t>, the farthest galaxy yet known, and </a:t>
            </a:r>
            <a:r>
              <a:rPr lang="en-US" strike="sngStrike" dirty="0"/>
              <a:t>formed 420 million years after the Big Bang.  </a:t>
            </a:r>
            <a:r>
              <a:rPr lang="en-US" strike="noStrike" dirty="0"/>
              <a:t>Nov 15, 2012</a:t>
            </a:r>
          </a:p>
          <a:p>
            <a:pPr marL="685800" lvl="1" indent="-228600">
              <a:buFont typeface="+mj-lt"/>
              <a:buAutoNum type="arabicPeriod"/>
            </a:pPr>
            <a:endParaRPr lang="en-US" strike="sngStrike" dirty="0"/>
          </a:p>
          <a:p>
            <a:pPr marL="685800" lvl="1" indent="-228600">
              <a:buFont typeface="+mj-lt"/>
              <a:buAutoNum type="arabicPeriod"/>
            </a:pPr>
            <a:r>
              <a:rPr lang="en-US" b="1" dirty="0"/>
              <a:t>5.8 TRILLION ----</a:t>
            </a:r>
            <a:r>
              <a:rPr lang="en-US" dirty="0"/>
              <a:t>MILES ----</a:t>
            </a:r>
            <a:r>
              <a:rPr lang="en-US" b="1" dirty="0"/>
              <a:t>TIMES----</a:t>
            </a:r>
            <a:r>
              <a:rPr lang="en-US" dirty="0"/>
              <a:t>13.3 ----BILLION</a:t>
            </a:r>
          </a:p>
          <a:p>
            <a:pPr marL="685800" lvl="1" indent="-228600">
              <a:buFont typeface="+mj-lt"/>
              <a:buAutoNum type="arabicPeriod"/>
            </a:pPr>
            <a:endParaRPr lang="en-US" dirty="0"/>
          </a:p>
          <a:p>
            <a:pPr marL="685800" lvl="1" indent="-228600">
              <a:buFont typeface="+mj-lt"/>
              <a:buAutoNum type="arabicPeriod"/>
            </a:pPr>
            <a:r>
              <a:rPr lang="en-US" dirty="0"/>
              <a:t>HONESTLY, CAN YOU EVEN COMPREHEND THOSE KIND OF NUMBERS… AND THIS IS ONLY WHAT IS KNOWN… TODAY!!</a:t>
            </a:r>
          </a:p>
          <a:p>
            <a:pPr marL="685800" lvl="1" indent="-228600">
              <a:buFont typeface="+mj-lt"/>
              <a:buAutoNum type="arabicPeriod"/>
            </a:pPr>
            <a:endParaRPr lang="en-US" dirty="0"/>
          </a:p>
          <a:p>
            <a:pPr marL="685800" lvl="1" indent="-228600">
              <a:buFont typeface="+mj-lt"/>
              <a:buAutoNum type="arabicPeriod"/>
            </a:pPr>
            <a:r>
              <a:rPr lang="en-US" dirty="0"/>
              <a:t>AND WE WANT TO TELL GOD HOW THINGS SHOULD BE?!</a:t>
            </a:r>
          </a:p>
        </p:txBody>
      </p:sp>
      <p:sp>
        <p:nvSpPr>
          <p:cNvPr id="4" name="Slide Number Placeholder 3"/>
          <p:cNvSpPr>
            <a:spLocks noGrp="1"/>
          </p:cNvSpPr>
          <p:nvPr>
            <p:ph type="sldNum" sz="quarter" idx="10"/>
          </p:nvPr>
        </p:nvSpPr>
        <p:spPr/>
        <p:txBody>
          <a:bodyPr/>
          <a:lstStyle/>
          <a:p>
            <a:fld id="{D16F9858-F756-456E-A134-5D4FD0CADBF4}" type="slidenum">
              <a:rPr lang="en-US" smtClean="0"/>
              <a:t>5</a:t>
            </a:fld>
            <a:endParaRPr lang="en-US"/>
          </a:p>
        </p:txBody>
      </p:sp>
    </p:spTree>
    <p:extLst>
      <p:ext uri="{BB962C8B-B14F-4D97-AF65-F5344CB8AC3E}">
        <p14:creationId xmlns:p14="http://schemas.microsoft.com/office/powerpoint/2010/main" val="395874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MAN THAT YOU ARE MINDFUL</a:t>
            </a:r>
          </a:p>
          <a:p>
            <a:endParaRPr lang="en-US" dirty="0"/>
          </a:p>
          <a:p>
            <a:pPr marL="685800" lvl="1" indent="-228600">
              <a:buFont typeface="+mj-lt"/>
              <a:buAutoNum type="arabicPeriod"/>
            </a:pPr>
            <a:r>
              <a:rPr lang="en-US" dirty="0"/>
              <a:t>Valentine's Day is special for NASA's Voyager mission. It was on Feb. 14, 1990, that the Voyager 1 spacecraft looked back at our solar system and snapped the first-ever pictures of the planets </a:t>
            </a:r>
            <a:r>
              <a:rPr lang="en-US" b="1" dirty="0"/>
              <a:t>from its perch at that time beyond Neptune</a:t>
            </a:r>
            <a:r>
              <a:rPr lang="en-US" dirty="0"/>
              <a:t>.</a:t>
            </a:r>
          </a:p>
          <a:p>
            <a:pPr marL="685800" lvl="1" indent="-228600">
              <a:buFont typeface="+mj-lt"/>
              <a:buAutoNum type="arabicPeriod"/>
            </a:pPr>
            <a:endParaRPr lang="en-US" dirty="0"/>
          </a:p>
          <a:p>
            <a:pPr marL="685800" lvl="1" indent="-228600">
              <a:buFont typeface="+mj-lt"/>
              <a:buAutoNum type="arabicPeriod"/>
            </a:pPr>
            <a:r>
              <a:rPr lang="en-US" dirty="0"/>
              <a:t>Sagan wrote in his "Pale Blue Dot" book: "That's here. That's home. That's us. On it everyone you love, everyone you know, everyone you ever heard of, every human being who ever was, lived out their lives. … There is perhaps no better demonstration of the folly of human conceits than this distant image of our tiny world.“</a:t>
            </a:r>
          </a:p>
          <a:p>
            <a:pPr marL="685800" lvl="1" indent="-228600">
              <a:buFont typeface="+mj-lt"/>
              <a:buAutoNum type="arabicPeriod"/>
            </a:pPr>
            <a:endParaRPr lang="en-US" dirty="0"/>
          </a:p>
          <a:p>
            <a:pPr marL="685800" lvl="1" indent="-228600">
              <a:buFont typeface="+mj-lt"/>
              <a:buAutoNum type="arabicPeriod"/>
            </a:pPr>
            <a:r>
              <a:rPr lang="en-US" dirty="0"/>
              <a:t>	POPULATION ABOUT 8 BILLION</a:t>
            </a:r>
          </a:p>
        </p:txBody>
      </p:sp>
      <p:sp>
        <p:nvSpPr>
          <p:cNvPr id="4" name="Slide Number Placeholder 3"/>
          <p:cNvSpPr>
            <a:spLocks noGrp="1"/>
          </p:cNvSpPr>
          <p:nvPr>
            <p:ph type="sldNum" sz="quarter" idx="10"/>
          </p:nvPr>
        </p:nvSpPr>
        <p:spPr/>
        <p:txBody>
          <a:bodyPr/>
          <a:lstStyle/>
          <a:p>
            <a:fld id="{D16F9858-F756-456E-A134-5D4FD0CADBF4}" type="slidenum">
              <a:rPr lang="en-US" smtClean="0"/>
              <a:t>6</a:t>
            </a:fld>
            <a:endParaRPr lang="en-US"/>
          </a:p>
        </p:txBody>
      </p:sp>
    </p:spTree>
    <p:extLst>
      <p:ext uri="{BB962C8B-B14F-4D97-AF65-F5344CB8AC3E}">
        <p14:creationId xmlns:p14="http://schemas.microsoft.com/office/powerpoint/2010/main" val="381689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BLUE MARBLE</a:t>
            </a:r>
          </a:p>
          <a:p>
            <a:endParaRPr lang="en-US" dirty="0"/>
          </a:p>
          <a:p>
            <a:pPr marL="685800" lvl="1" indent="-228600">
              <a:buFont typeface="+mj-lt"/>
              <a:buAutoNum type="arabicPeriod"/>
            </a:pPr>
            <a:r>
              <a:rPr lang="en-US" dirty="0"/>
              <a:t>NORTH AND PART OF CENTRAL AMERICA</a:t>
            </a:r>
          </a:p>
          <a:p>
            <a:pPr marL="685800" lvl="1" indent="-228600">
              <a:buFont typeface="+mj-lt"/>
              <a:buAutoNum type="arabicPeriod"/>
            </a:pPr>
            <a:endParaRPr lang="en-US" dirty="0"/>
          </a:p>
          <a:p>
            <a:pPr marL="685800" lvl="1" indent="-228600">
              <a:buFont typeface="+mj-lt"/>
              <a:buAutoNum type="arabicPeriod"/>
            </a:pPr>
            <a:r>
              <a:rPr lang="en-US" dirty="0"/>
              <a:t>327 MILLION IN U.S. ALONE!</a:t>
            </a:r>
          </a:p>
          <a:p>
            <a:pPr marL="685800" lvl="1" indent="-228600">
              <a:buFont typeface="+mj-lt"/>
              <a:buAutoNum type="arabicPeriod"/>
            </a:pPr>
            <a:endParaRPr lang="en-US" dirty="0"/>
          </a:p>
          <a:p>
            <a:pPr marL="685800" lvl="1" indent="-228600">
              <a:buFont typeface="+mj-lt"/>
              <a:buAutoNum type="arabicPeriod"/>
            </a:pPr>
            <a:r>
              <a:rPr lang="en-US" dirty="0"/>
              <a:t>4% WORLD POPULATION</a:t>
            </a:r>
          </a:p>
        </p:txBody>
      </p:sp>
      <p:sp>
        <p:nvSpPr>
          <p:cNvPr id="4" name="Slide Number Placeholder 3"/>
          <p:cNvSpPr>
            <a:spLocks noGrp="1"/>
          </p:cNvSpPr>
          <p:nvPr>
            <p:ph type="sldNum" sz="quarter" idx="5"/>
          </p:nvPr>
        </p:nvSpPr>
        <p:spPr/>
        <p:txBody>
          <a:bodyPr/>
          <a:lstStyle/>
          <a:p>
            <a:fld id="{D16F9858-F756-456E-A134-5D4FD0CADBF4}" type="slidenum">
              <a:rPr lang="en-US" smtClean="0"/>
              <a:t>7</a:t>
            </a:fld>
            <a:endParaRPr lang="en-US"/>
          </a:p>
        </p:txBody>
      </p:sp>
    </p:spTree>
    <p:extLst>
      <p:ext uri="{BB962C8B-B14F-4D97-AF65-F5344CB8AC3E}">
        <p14:creationId xmlns:p14="http://schemas.microsoft.com/office/powerpoint/2010/main" val="40131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STATE OF VIRGINIA</a:t>
            </a:r>
          </a:p>
          <a:p>
            <a:endParaRPr lang="en-US" dirty="0"/>
          </a:p>
          <a:p>
            <a:pPr marL="685800" lvl="1" indent="-228600">
              <a:buFont typeface="+mj-lt"/>
              <a:buAutoNum type="arabicPeriod"/>
            </a:pPr>
            <a:r>
              <a:rPr lang="en-US" dirty="0"/>
              <a:t>8.2 MILLION</a:t>
            </a:r>
          </a:p>
          <a:p>
            <a:pPr marL="685800" lvl="1" indent="-228600">
              <a:buFont typeface="+mj-lt"/>
              <a:buAutoNum type="arabicPeriod"/>
            </a:pPr>
            <a:endParaRPr lang="en-US" dirty="0"/>
          </a:p>
          <a:p>
            <a:pPr marL="685800" lvl="1" indent="-228600">
              <a:buFont typeface="+mj-lt"/>
              <a:buAutoNum type="arabicPeriod"/>
            </a:pPr>
            <a:r>
              <a:rPr lang="en-US" dirty="0"/>
              <a:t>.001 % WORLD POPULATION </a:t>
            </a:r>
          </a:p>
        </p:txBody>
      </p:sp>
      <p:sp>
        <p:nvSpPr>
          <p:cNvPr id="4" name="Slide Number Placeholder 3"/>
          <p:cNvSpPr>
            <a:spLocks noGrp="1"/>
          </p:cNvSpPr>
          <p:nvPr>
            <p:ph type="sldNum" sz="quarter" idx="5"/>
          </p:nvPr>
        </p:nvSpPr>
        <p:spPr/>
        <p:txBody>
          <a:bodyPr/>
          <a:lstStyle/>
          <a:p>
            <a:fld id="{D16F9858-F756-456E-A134-5D4FD0CADBF4}" type="slidenum">
              <a:rPr lang="en-US" smtClean="0"/>
              <a:t>8</a:t>
            </a:fld>
            <a:endParaRPr lang="en-US"/>
          </a:p>
        </p:txBody>
      </p:sp>
    </p:spTree>
    <p:extLst>
      <p:ext uri="{BB962C8B-B14F-4D97-AF65-F5344CB8AC3E}">
        <p14:creationId xmlns:p14="http://schemas.microsoft.com/office/powerpoint/2010/main" val="907413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CHESTERFIELD COUNTY</a:t>
            </a:r>
          </a:p>
          <a:p>
            <a:endParaRPr lang="en-US" dirty="0"/>
          </a:p>
          <a:p>
            <a:pPr marL="685800" lvl="1" indent="-228600">
              <a:buFont typeface="+mj-lt"/>
              <a:buAutoNum type="arabicPeriod"/>
            </a:pPr>
            <a:r>
              <a:rPr lang="en-US" dirty="0"/>
              <a:t>POPULATION 343,000</a:t>
            </a:r>
          </a:p>
          <a:p>
            <a:pPr marL="685800" lvl="1" indent="-228600">
              <a:buFont typeface="+mj-lt"/>
              <a:buAutoNum type="arabicPeriod"/>
            </a:pPr>
            <a:endParaRPr lang="en-US" dirty="0"/>
          </a:p>
          <a:p>
            <a:pPr marL="685800" lvl="1" indent="-228600">
              <a:buFont typeface="+mj-lt"/>
              <a:buAutoNum type="arabicPeriod"/>
            </a:pPr>
            <a:r>
              <a:rPr lang="en-US" dirty="0"/>
              <a:t>.0000429 OF WORLD POPULATION</a:t>
            </a:r>
          </a:p>
        </p:txBody>
      </p:sp>
      <p:sp>
        <p:nvSpPr>
          <p:cNvPr id="4" name="Slide Number Placeholder 3"/>
          <p:cNvSpPr>
            <a:spLocks noGrp="1"/>
          </p:cNvSpPr>
          <p:nvPr>
            <p:ph type="sldNum" sz="quarter" idx="5"/>
          </p:nvPr>
        </p:nvSpPr>
        <p:spPr/>
        <p:txBody>
          <a:bodyPr/>
          <a:lstStyle/>
          <a:p>
            <a:fld id="{D16F9858-F756-456E-A134-5D4FD0CADBF4}" type="slidenum">
              <a:rPr lang="en-US" smtClean="0"/>
              <a:t>9</a:t>
            </a:fld>
            <a:endParaRPr lang="en-US"/>
          </a:p>
        </p:txBody>
      </p:sp>
    </p:spTree>
    <p:extLst>
      <p:ext uri="{BB962C8B-B14F-4D97-AF65-F5344CB8AC3E}">
        <p14:creationId xmlns:p14="http://schemas.microsoft.com/office/powerpoint/2010/main" val="151114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12/7/2019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12/7/2019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12/7/2019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12/7/2019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12/7/2019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12/7/2019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12/7/2019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12/7/2019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12/7/2019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astronoteen.org/wp-content/uploads/2014/08/Man-looking-at-the-stars.jpg" TargetMode="External"/><Relationship Id="rId2" Type="http://schemas.openxmlformats.org/officeDocument/2006/relationships/hyperlink" Target="https://futurism.com/wp-content/uploads/2016/01/2ca8fb67ad95ca31249e5062571772ba-600x315.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4575" y="3428998"/>
            <a:ext cx="6067425" cy="2268559"/>
          </a:xfrm>
        </p:spPr>
        <p:txBody>
          <a:bodyPr>
            <a:normAutofit fontScale="90000"/>
          </a:bodyPr>
          <a:lstStyle/>
          <a:p>
            <a:r>
              <a:rPr lang="en-US" sz="8000" dirty="0"/>
              <a:t>The Prayer of Psalm 8</a:t>
            </a:r>
          </a:p>
        </p:txBody>
      </p:sp>
    </p:spTree>
    <p:extLst>
      <p:ext uri="{BB962C8B-B14F-4D97-AF65-F5344CB8AC3E}">
        <p14:creationId xmlns:p14="http://schemas.microsoft.com/office/powerpoint/2010/main" val="1305324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3F658-C3E6-4225-A5EB-D4FABAB136AF}"/>
              </a:ext>
            </a:extLst>
          </p:cNvPr>
          <p:cNvPicPr>
            <a:picLocks noChangeAspect="1"/>
          </p:cNvPicPr>
          <p:nvPr/>
        </p:nvPicPr>
        <p:blipFill rotWithShape="1">
          <a:blip r:embed="rId3"/>
          <a:srcRect l="29805" t="16036" r="4317" b="5947"/>
          <a:stretch/>
        </p:blipFill>
        <p:spPr>
          <a:xfrm>
            <a:off x="1462216" y="-1587"/>
            <a:ext cx="9267568" cy="6859587"/>
          </a:xfrm>
          <a:prstGeom prst="rect">
            <a:avLst/>
          </a:prstGeom>
        </p:spPr>
      </p:pic>
    </p:spTree>
    <p:extLst>
      <p:ext uri="{BB962C8B-B14F-4D97-AF65-F5344CB8AC3E}">
        <p14:creationId xmlns:p14="http://schemas.microsoft.com/office/powerpoint/2010/main" val="119997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687AB-DB74-4802-A4FD-FF158B5E25FB}"/>
              </a:ext>
            </a:extLst>
          </p:cNvPr>
          <p:cNvPicPr>
            <a:picLocks noChangeAspect="1"/>
          </p:cNvPicPr>
          <p:nvPr/>
        </p:nvPicPr>
        <p:blipFill rotWithShape="1">
          <a:blip r:embed="rId3"/>
          <a:srcRect l="31269" t="9730" r="3754" b="2342"/>
          <a:stretch/>
        </p:blipFill>
        <p:spPr>
          <a:xfrm>
            <a:off x="2042983" y="0"/>
            <a:ext cx="8106033" cy="6855709"/>
          </a:xfrm>
          <a:prstGeom prst="rect">
            <a:avLst/>
          </a:prstGeom>
        </p:spPr>
      </p:pic>
    </p:spTree>
    <p:extLst>
      <p:ext uri="{BB962C8B-B14F-4D97-AF65-F5344CB8AC3E}">
        <p14:creationId xmlns:p14="http://schemas.microsoft.com/office/powerpoint/2010/main" val="103376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808" y="264359"/>
            <a:ext cx="7958331" cy="1612415"/>
          </a:xfrm>
        </p:spPr>
        <p:txBody>
          <a:bodyPr>
            <a:noAutofit/>
          </a:bodyPr>
          <a:lstStyle/>
          <a:p>
            <a:r>
              <a:rPr lang="en-US" sz="5400" dirty="0"/>
              <a:t>What is Man That YOU Are Mindful of </a:t>
            </a:r>
            <a:r>
              <a:rPr lang="en-US" sz="5400" i="1" dirty="0"/>
              <a:t>Him</a:t>
            </a:r>
            <a:r>
              <a:rPr lang="en-US" sz="5400" dirty="0"/>
              <a:t>?</a:t>
            </a:r>
          </a:p>
        </p:txBody>
      </p:sp>
      <p:sp>
        <p:nvSpPr>
          <p:cNvPr id="3" name="Content Placeholder 2"/>
          <p:cNvSpPr>
            <a:spLocks noGrp="1"/>
          </p:cNvSpPr>
          <p:nvPr>
            <p:ph idx="1"/>
          </p:nvPr>
        </p:nvSpPr>
        <p:spPr>
          <a:xfrm>
            <a:off x="1669194" y="2595813"/>
            <a:ext cx="7796540" cy="3997828"/>
          </a:xfrm>
        </p:spPr>
        <p:txBody>
          <a:bodyPr>
            <a:normAutofit lnSpcReduction="10000"/>
          </a:bodyPr>
          <a:lstStyle/>
          <a:p>
            <a:r>
              <a:rPr lang="en-US" sz="3200" dirty="0"/>
              <a:t>You Have Made Him a Little Lower Than the Angels (Isaiah 37:36)</a:t>
            </a:r>
          </a:p>
          <a:p>
            <a:r>
              <a:rPr lang="en-US" sz="3200" dirty="0"/>
              <a:t>Angels Aid Man – Hebrews 1:13,14</a:t>
            </a:r>
          </a:p>
          <a:p>
            <a:r>
              <a:rPr lang="en-US" sz="3200" dirty="0"/>
              <a:t>Man Given Dominion – Genesis 1:26-28 </a:t>
            </a:r>
          </a:p>
          <a:p>
            <a:r>
              <a:rPr lang="en-US" sz="3200" dirty="0"/>
              <a:t>Man Given Gospel – 2 Corinthians 4:7; Mark 16:15,16</a:t>
            </a:r>
          </a:p>
        </p:txBody>
      </p:sp>
    </p:spTree>
    <p:extLst>
      <p:ext uri="{BB962C8B-B14F-4D97-AF65-F5344CB8AC3E}">
        <p14:creationId xmlns:p14="http://schemas.microsoft.com/office/powerpoint/2010/main" val="3791429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Excellent is Your Name</a:t>
            </a:r>
          </a:p>
        </p:txBody>
      </p:sp>
      <p:sp>
        <p:nvSpPr>
          <p:cNvPr id="3" name="Content Placeholder 2"/>
          <p:cNvSpPr>
            <a:spLocks noGrp="1"/>
          </p:cNvSpPr>
          <p:nvPr>
            <p:ph idx="1"/>
          </p:nvPr>
        </p:nvSpPr>
        <p:spPr>
          <a:xfrm>
            <a:off x="1954851" y="2450886"/>
            <a:ext cx="9398949" cy="4387399"/>
          </a:xfrm>
        </p:spPr>
        <p:txBody>
          <a:bodyPr>
            <a:normAutofit fontScale="92500"/>
          </a:bodyPr>
          <a:lstStyle/>
          <a:p>
            <a:endParaRPr lang="en-US" sz="3600" dirty="0"/>
          </a:p>
          <a:p>
            <a:r>
              <a:rPr lang="en-US" sz="3600" dirty="0"/>
              <a:t>False gods and Their Legacy - Isaiah 44:9-20 </a:t>
            </a:r>
          </a:p>
          <a:p>
            <a:r>
              <a:rPr lang="en-US" sz="3600" dirty="0"/>
              <a:t>How Excellent is Your Name! </a:t>
            </a:r>
            <a:br>
              <a:rPr lang="en-US" sz="3600" dirty="0"/>
            </a:br>
            <a:r>
              <a:rPr lang="en-US" sz="3600" dirty="0"/>
              <a:t>(Genesis 1:11-13)</a:t>
            </a:r>
          </a:p>
          <a:p>
            <a:r>
              <a:rPr lang="en-US" sz="3600" dirty="0"/>
              <a:t>Besides Me There Is No god! - Isaiah 44:6-8</a:t>
            </a:r>
          </a:p>
          <a:p>
            <a:endParaRPr lang="en-US" sz="3600" dirty="0"/>
          </a:p>
        </p:txBody>
      </p:sp>
    </p:spTree>
    <p:extLst>
      <p:ext uri="{BB962C8B-B14F-4D97-AF65-F5344CB8AC3E}">
        <p14:creationId xmlns:p14="http://schemas.microsoft.com/office/powerpoint/2010/main" val="56604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29C1-7874-4FDD-8ECC-8475716D20FA}"/>
              </a:ext>
            </a:extLst>
          </p:cNvPr>
          <p:cNvSpPr>
            <a:spLocks noGrp="1"/>
          </p:cNvSpPr>
          <p:nvPr>
            <p:ph type="title"/>
          </p:nvPr>
        </p:nvSpPr>
        <p:spPr/>
        <p:txBody>
          <a:bodyPr>
            <a:normAutofit/>
          </a:bodyPr>
          <a:lstStyle/>
          <a:p>
            <a:r>
              <a:rPr lang="en-US" sz="4000" dirty="0"/>
              <a:t>The Prayer of Psalm 8</a:t>
            </a:r>
          </a:p>
        </p:txBody>
      </p:sp>
      <p:sp>
        <p:nvSpPr>
          <p:cNvPr id="3" name="Content Placeholder 2">
            <a:extLst>
              <a:ext uri="{FF2B5EF4-FFF2-40B4-BE49-F238E27FC236}">
                <a16:creationId xmlns:a16="http://schemas.microsoft.com/office/drawing/2014/main" id="{57BE8D0E-DB45-4707-A5CA-89FD659B71CF}"/>
              </a:ext>
            </a:extLst>
          </p:cNvPr>
          <p:cNvSpPr>
            <a:spLocks noGrp="1"/>
          </p:cNvSpPr>
          <p:nvPr>
            <p:ph idx="1"/>
          </p:nvPr>
        </p:nvSpPr>
        <p:spPr/>
        <p:txBody>
          <a:bodyPr>
            <a:normAutofit/>
          </a:bodyPr>
          <a:lstStyle/>
          <a:p>
            <a:pPr marL="457200" indent="-457200">
              <a:buFont typeface="+mj-lt"/>
              <a:buAutoNum type="arabicPeriod"/>
            </a:pPr>
            <a:r>
              <a:rPr lang="en-US" sz="2800" dirty="0"/>
              <a:t>O Lord, Our Lord, How Excellent is Your Name</a:t>
            </a:r>
          </a:p>
          <a:p>
            <a:pPr marL="457200" indent="-457200">
              <a:buFont typeface="+mj-lt"/>
              <a:buAutoNum type="arabicPeriod"/>
            </a:pPr>
            <a:r>
              <a:rPr lang="en-US" sz="2800" dirty="0"/>
              <a:t>When I Consider Your Heavens the Work of Your Fingers</a:t>
            </a:r>
          </a:p>
          <a:p>
            <a:pPr marL="457200" indent="-457200">
              <a:buFont typeface="+mj-lt"/>
              <a:buAutoNum type="arabicPeriod"/>
            </a:pPr>
            <a:r>
              <a:rPr lang="en-US" sz="2800" dirty="0"/>
              <a:t>What is Man That You are Mindful of Him</a:t>
            </a:r>
          </a:p>
        </p:txBody>
      </p:sp>
    </p:spTree>
    <p:extLst>
      <p:ext uri="{BB962C8B-B14F-4D97-AF65-F5344CB8AC3E}">
        <p14:creationId xmlns:p14="http://schemas.microsoft.com/office/powerpoint/2010/main" val="7120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Image Credits</a:t>
            </a:r>
          </a:p>
        </p:txBody>
      </p:sp>
      <p:sp>
        <p:nvSpPr>
          <p:cNvPr id="4" name="Content Placeholder 3"/>
          <p:cNvSpPr>
            <a:spLocks noGrp="1"/>
          </p:cNvSpPr>
          <p:nvPr>
            <p:ph idx="1"/>
          </p:nvPr>
        </p:nvSpPr>
        <p:spPr/>
        <p:txBody>
          <a:bodyPr/>
          <a:lstStyle/>
          <a:p>
            <a:r>
              <a:rPr lang="en-US" dirty="0"/>
              <a:t>Map of the Universe - </a:t>
            </a:r>
            <a:r>
              <a:rPr lang="en-US" dirty="0">
                <a:hlinkClick r:id="rId2"/>
              </a:rPr>
              <a:t>https://futurism.com/wp-content/uploads/2016/01/2ca8fb67ad95ca31249e5062571772ba-600x315.jpg</a:t>
            </a:r>
            <a:r>
              <a:rPr lang="en-US" dirty="0"/>
              <a:t> </a:t>
            </a:r>
          </a:p>
          <a:p>
            <a:r>
              <a:rPr lang="en-US" dirty="0"/>
              <a:t>Man Looking at Stars - </a:t>
            </a:r>
            <a:r>
              <a:rPr lang="en-US" dirty="0">
                <a:hlinkClick r:id="rId3"/>
              </a:rPr>
              <a:t>http://astronoteen.org/wp-content/uploads/2014/08/Man-looking-at-the-stars.jpg</a:t>
            </a:r>
            <a:r>
              <a:rPr lang="en-US" dirty="0"/>
              <a:t> </a:t>
            </a:r>
          </a:p>
        </p:txBody>
      </p:sp>
    </p:spTree>
    <p:extLst>
      <p:ext uri="{BB962C8B-B14F-4D97-AF65-F5344CB8AC3E}">
        <p14:creationId xmlns:p14="http://schemas.microsoft.com/office/powerpoint/2010/main" val="338847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6"/>
          <a:srcRect l="2" t="40702" r="-3" b="1124"/>
          <a:stretch/>
        </p:blipFill>
        <p:spPr>
          <a:xfrm>
            <a:off x="984901" y="5286"/>
            <a:ext cx="10380133" cy="4030679"/>
          </a:xfrm>
          <a:prstGeom prst="rect">
            <a:avLst/>
          </a:prstGeom>
          <a:ln>
            <a:solidFill>
              <a:schemeClr val="accent6"/>
            </a:solidFill>
          </a:ln>
        </p:spPr>
      </p:pic>
      <p:sp>
        <p:nvSpPr>
          <p:cNvPr id="35" name="TextBox 34">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7" name="Rectangle 36">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974254" y="5166421"/>
            <a:ext cx="8445357" cy="883524"/>
          </a:xfrm>
        </p:spPr>
        <p:txBody>
          <a:bodyPr vert="horz" lIns="91440" tIns="45720" rIns="91440" bIns="45720" rtlCol="0" anchor="t">
            <a:normAutofit/>
          </a:bodyPr>
          <a:lstStyle/>
          <a:p>
            <a:r>
              <a:rPr lang="en-US" sz="4800"/>
              <a:t>When I Consider the Heavens</a:t>
            </a:r>
          </a:p>
        </p:txBody>
      </p:sp>
    </p:spTree>
    <p:extLst>
      <p:ext uri="{BB962C8B-B14F-4D97-AF65-F5344CB8AC3E}">
        <p14:creationId xmlns:p14="http://schemas.microsoft.com/office/powerpoint/2010/main" val="2835093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6" name="Picture 25">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8" name="Rectangle 27">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6"/>
          <a:srcRect l="6744" r="11492" b="1"/>
          <a:stretch/>
        </p:blipFill>
        <p:spPr>
          <a:xfrm>
            <a:off x="1005401" y="-1"/>
            <a:ext cx="10380133" cy="4030679"/>
          </a:xfrm>
          <a:prstGeom prst="rect">
            <a:avLst/>
          </a:prstGeom>
          <a:ln>
            <a:solidFill>
              <a:schemeClr val="accent6"/>
            </a:solidFill>
          </a:ln>
        </p:spPr>
      </p:pic>
      <p:sp>
        <p:nvSpPr>
          <p:cNvPr id="34" name="TextBox 33">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6" name="Rectangle 35">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254" y="5166421"/>
            <a:ext cx="8445357" cy="883524"/>
          </a:xfrm>
        </p:spPr>
        <p:txBody>
          <a:bodyPr vert="horz" lIns="91440" tIns="45720" rIns="91440" bIns="45720" rtlCol="0" anchor="t">
            <a:normAutofit/>
          </a:bodyPr>
          <a:lstStyle/>
          <a:p>
            <a:r>
              <a:rPr lang="en-US" sz="4800"/>
              <a:t>The Milky Way Galaxy</a:t>
            </a:r>
          </a:p>
        </p:txBody>
      </p:sp>
    </p:spTree>
    <p:extLst>
      <p:ext uri="{BB962C8B-B14F-4D97-AF65-F5344CB8AC3E}">
        <p14:creationId xmlns:p14="http://schemas.microsoft.com/office/powerpoint/2010/main" val="2341219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6"/>
          <a:srcRect r="-1" b="22338"/>
          <a:stretch/>
        </p:blipFill>
        <p:spPr>
          <a:xfrm>
            <a:off x="1005401" y="-1"/>
            <a:ext cx="10380133" cy="4030679"/>
          </a:xfrm>
          <a:prstGeom prst="rect">
            <a:avLst/>
          </a:prstGeom>
          <a:ln>
            <a:solidFill>
              <a:schemeClr val="accent6"/>
            </a:solidFill>
          </a:ln>
        </p:spPr>
      </p:pic>
      <p:sp>
        <p:nvSpPr>
          <p:cNvPr id="35" name="TextBox 34">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7" name="Rectangle 36">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974254" y="5166420"/>
            <a:ext cx="8445357" cy="1197309"/>
          </a:xfrm>
        </p:spPr>
        <p:txBody>
          <a:bodyPr vert="horz" lIns="91440" tIns="45720" rIns="91440" bIns="45720" rtlCol="0" anchor="t">
            <a:noAutofit/>
          </a:bodyPr>
          <a:lstStyle/>
          <a:p>
            <a:pPr algn="ctr"/>
            <a:r>
              <a:rPr lang="en-US" sz="3600" dirty="0"/>
              <a:t>This Is The Most Detailed Map Of The Universe To Date</a:t>
            </a:r>
          </a:p>
        </p:txBody>
      </p:sp>
    </p:spTree>
    <p:extLst>
      <p:ext uri="{BB962C8B-B14F-4D97-AF65-F5344CB8AC3E}">
        <p14:creationId xmlns:p14="http://schemas.microsoft.com/office/powerpoint/2010/main" val="97466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6" name="Picture 25">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8" name="Rectangle 27">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6"/>
          <a:srcRect t="27399" r="-1" b="16527"/>
          <a:stretch/>
        </p:blipFill>
        <p:spPr>
          <a:xfrm>
            <a:off x="1005401" y="-1"/>
            <a:ext cx="10380133" cy="4030679"/>
          </a:xfrm>
          <a:prstGeom prst="rect">
            <a:avLst/>
          </a:prstGeom>
          <a:ln>
            <a:solidFill>
              <a:schemeClr val="accent6"/>
            </a:solidFill>
          </a:ln>
        </p:spPr>
      </p:pic>
      <p:sp>
        <p:nvSpPr>
          <p:cNvPr id="34" name="TextBox 33">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6" name="Rectangle 35">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254" y="5166420"/>
            <a:ext cx="8445357" cy="1234379"/>
          </a:xfrm>
        </p:spPr>
        <p:txBody>
          <a:bodyPr vert="horz" lIns="91440" tIns="45720" rIns="91440" bIns="45720" rtlCol="0" anchor="t">
            <a:noAutofit/>
          </a:bodyPr>
          <a:lstStyle/>
          <a:p>
            <a:pPr algn="ctr"/>
            <a:r>
              <a:rPr lang="en-US" sz="4000" dirty="0"/>
              <a:t>This is the Most Distant Known Object in Our Universe </a:t>
            </a:r>
          </a:p>
        </p:txBody>
      </p:sp>
      <p:sp>
        <p:nvSpPr>
          <p:cNvPr id="4" name="TextBox 3">
            <a:extLst>
              <a:ext uri="{FF2B5EF4-FFF2-40B4-BE49-F238E27FC236}">
                <a16:creationId xmlns:a16="http://schemas.microsoft.com/office/drawing/2014/main" id="{A4DC9CEA-4731-42A9-94FA-C01400F77774}"/>
              </a:ext>
            </a:extLst>
          </p:cNvPr>
          <p:cNvSpPr txBox="1"/>
          <p:nvPr/>
        </p:nvSpPr>
        <p:spPr>
          <a:xfrm>
            <a:off x="7837271" y="6208951"/>
            <a:ext cx="40121104" cy="646331"/>
          </a:xfrm>
          <a:prstGeom prst="rect">
            <a:avLst/>
          </a:prstGeom>
          <a:solidFill>
            <a:srgbClr val="FFFF00"/>
          </a:solidFill>
        </p:spPr>
        <p:txBody>
          <a:bodyPr wrap="square" rtlCol="0">
            <a:spAutoFit/>
          </a:bodyPr>
          <a:lstStyle/>
          <a:p>
            <a:r>
              <a:rPr lang="en-US" sz="3600" b="1" dirty="0">
                <a:solidFill>
                  <a:schemeClr val="bg1"/>
                </a:solidFill>
              </a:rPr>
              <a:t>588,000,000,000,000,000,000,000,000,000,000,000,000,000,000,000,000,000,000,000,000,000,000,000,000,000,000,000,000,000,000,000,000,000,000,000,000,000,000,000,000,000,000,000,000</a:t>
            </a:r>
          </a:p>
        </p:txBody>
      </p:sp>
      <p:sp>
        <p:nvSpPr>
          <p:cNvPr id="6" name="Oval 5">
            <a:extLst>
              <a:ext uri="{FF2B5EF4-FFF2-40B4-BE49-F238E27FC236}">
                <a16:creationId xmlns:a16="http://schemas.microsoft.com/office/drawing/2014/main" id="{A0B39C99-EDDE-4E9C-9D9F-5C8D65CE900C}"/>
              </a:ext>
            </a:extLst>
          </p:cNvPr>
          <p:cNvSpPr/>
          <p:nvPr/>
        </p:nvSpPr>
        <p:spPr>
          <a:xfrm>
            <a:off x="7573097" y="-42570"/>
            <a:ext cx="528347" cy="5283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1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path" presetSubtype="0" accel="50000" decel="50000" fill="hold" grpId="1" nodeType="afterEffect">
                                  <p:stCondLst>
                                    <p:cond delay="0"/>
                                  </p:stCondLst>
                                  <p:childTnLst>
                                    <p:animMotion origin="layout" path="M -1.04167E-6 -4.81481E-6 L -2.89766 0.00625 " pathEditMode="relative" rAng="0" ptsTypes="AA">
                                      <p:cBhvr>
                                        <p:cTn id="15" dur="45000" fill="hold"/>
                                        <p:tgtEl>
                                          <p:spTgt spid="4"/>
                                        </p:tgtEl>
                                        <p:attrNameLst>
                                          <p:attrName>ppt_x</p:attrName>
                                          <p:attrName>ppt_y</p:attrName>
                                        </p:attrNameLst>
                                      </p:cBhvr>
                                      <p:rCtr x="-144883"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00" name="Picture 4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1" name="Picture 4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2" name="Rectangle 4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4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49">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51">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TextBox 53">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07" name="Rectangle 55">
            <a:extLst>
              <a:ext uri="{FF2B5EF4-FFF2-40B4-BE49-F238E27FC236}">
                <a16:creationId xmlns:a16="http://schemas.microsoft.com/office/drawing/2014/main" id="{CC393EB0-C44D-41D2-BEF6-291E43406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57">
            <a:extLst>
              <a:ext uri="{FF2B5EF4-FFF2-40B4-BE49-F238E27FC236}">
                <a16:creationId xmlns:a16="http://schemas.microsoft.com/office/drawing/2014/main" id="{27F47B0A-40EE-41EA-815D-384670FF1A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9" name="Picture 59">
            <a:extLst>
              <a:ext uri="{FF2B5EF4-FFF2-40B4-BE49-F238E27FC236}">
                <a16:creationId xmlns:a16="http://schemas.microsoft.com/office/drawing/2014/main" id="{43AC9E88-695B-421A-B3FF-5BC41EF582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0" name="Rectangle 61">
            <a:extLst>
              <a:ext uri="{FF2B5EF4-FFF2-40B4-BE49-F238E27FC236}">
                <a16:creationId xmlns:a16="http://schemas.microsoft.com/office/drawing/2014/main" id="{C5A7D586-7678-4F41-A289-1F83BB95F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3">
            <a:extLst>
              <a:ext uri="{FF2B5EF4-FFF2-40B4-BE49-F238E27FC236}">
                <a16:creationId xmlns:a16="http://schemas.microsoft.com/office/drawing/2014/main" id="{F88A7F60-B102-433E-BE45-95BBC5828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8123" y="0"/>
            <a:ext cx="463972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55217E-8AD5-44D9-AFF9-10C4AF2CF9A8}"/>
              </a:ext>
            </a:extLst>
          </p:cNvPr>
          <p:cNvPicPr>
            <a:picLocks noChangeAspect="1"/>
          </p:cNvPicPr>
          <p:nvPr/>
        </p:nvPicPr>
        <p:blipFill rotWithShape="1">
          <a:blip r:embed="rId6"/>
          <a:srcRect l="8420" r="17713" b="1"/>
          <a:stretch/>
        </p:blipFill>
        <p:spPr>
          <a:xfrm>
            <a:off x="1007761" y="227"/>
            <a:ext cx="5740362" cy="6858000"/>
          </a:xfrm>
          <a:prstGeom prst="rect">
            <a:avLst/>
          </a:prstGeom>
          <a:ln w="12700">
            <a:solidFill>
              <a:schemeClr val="tx1"/>
            </a:solidFill>
          </a:ln>
        </p:spPr>
      </p:pic>
      <p:sp>
        <p:nvSpPr>
          <p:cNvPr id="112" name="Rectangle 65">
            <a:extLst>
              <a:ext uri="{FF2B5EF4-FFF2-40B4-BE49-F238E27FC236}">
                <a16:creationId xmlns:a16="http://schemas.microsoft.com/office/drawing/2014/main" id="{3153C0C7-BA84-429D-A533-F021A955B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8739" y="1828800"/>
            <a:ext cx="2863229" cy="3868757"/>
          </a:xfrm>
        </p:spPr>
        <p:txBody>
          <a:bodyPr vert="horz" lIns="91440" tIns="45720" rIns="91440" bIns="45720" rtlCol="0" anchor="t">
            <a:normAutofit/>
          </a:bodyPr>
          <a:lstStyle/>
          <a:p>
            <a:pPr algn="ctr"/>
            <a:r>
              <a:rPr lang="en-US" sz="4800" dirty="0"/>
              <a:t>What is Man That You Are Mindful of Him</a:t>
            </a:r>
          </a:p>
        </p:txBody>
      </p:sp>
      <p:sp>
        <p:nvSpPr>
          <p:cNvPr id="113" name="Rectangle 67">
            <a:extLst>
              <a:ext uri="{FF2B5EF4-FFF2-40B4-BE49-F238E27FC236}">
                <a16:creationId xmlns:a16="http://schemas.microsoft.com/office/drawing/2014/main" id="{F20D64EC-C0BF-4228-85C3-76D9D1518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49442DB-990F-4EA9-B614-9AAE78C37963}"/>
              </a:ext>
            </a:extLst>
          </p:cNvPr>
          <p:cNvSpPr/>
          <p:nvPr/>
        </p:nvSpPr>
        <p:spPr>
          <a:xfrm>
            <a:off x="4611430" y="3571103"/>
            <a:ext cx="573468" cy="5684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E46F952-CC5A-481F-A0CF-584483963253}"/>
              </a:ext>
            </a:extLst>
          </p:cNvPr>
          <p:cNvSpPr/>
          <p:nvPr/>
        </p:nvSpPr>
        <p:spPr>
          <a:xfrm>
            <a:off x="3988838" y="3404286"/>
            <a:ext cx="779327" cy="90204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42" presetClass="path" presetSubtype="0" accel="50000" decel="50000" fill="hold" grpId="0" nodeType="afterEffect">
                                  <p:stCondLst>
                                    <p:cond delay="0"/>
                                  </p:stCondLst>
                                  <p:childTnLst>
                                    <p:animMotion origin="layout" path="M -0.18151 -0.01898 L 3.75E-6 1.48148E-6 " pathEditMode="relative" rAng="0" ptsTypes="AA">
                                      <p:cBhvr>
                                        <p:cTn id="15" dur="2000" fill="hold"/>
                                        <p:tgtEl>
                                          <p:spTgt spid="6"/>
                                        </p:tgtEl>
                                        <p:attrNameLst>
                                          <p:attrName>ppt_x</p:attrName>
                                          <p:attrName>ppt_y</p:attrName>
                                        </p:attrNameLst>
                                      </p:cBhvr>
                                      <p:rCtr x="9128"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6"/>
          <a:srcRect l="1062" t="5753" r="-1063" b="55415"/>
          <a:stretch/>
        </p:blipFill>
        <p:spPr>
          <a:xfrm>
            <a:off x="1005401" y="-1"/>
            <a:ext cx="10380133" cy="4030679"/>
          </a:xfrm>
          <a:prstGeom prst="rect">
            <a:avLst/>
          </a:prstGeom>
          <a:ln>
            <a:solidFill>
              <a:schemeClr val="accent6"/>
            </a:solidFill>
          </a:ln>
        </p:spPr>
      </p:pic>
      <p:sp>
        <p:nvSpPr>
          <p:cNvPr id="35" name="TextBox 34">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7" name="Rectangle 36">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254" y="5166421"/>
            <a:ext cx="8445357" cy="883524"/>
          </a:xfrm>
        </p:spPr>
        <p:txBody>
          <a:bodyPr vert="horz" lIns="91440" tIns="45720" rIns="91440" bIns="45720" rtlCol="0" anchor="t">
            <a:normAutofit/>
          </a:bodyPr>
          <a:lstStyle/>
          <a:p>
            <a:r>
              <a:rPr lang="en-US" sz="4800"/>
              <a:t>The Blue Marble</a:t>
            </a:r>
          </a:p>
        </p:txBody>
      </p:sp>
    </p:spTree>
    <p:extLst>
      <p:ext uri="{BB962C8B-B14F-4D97-AF65-F5344CB8AC3E}">
        <p14:creationId xmlns:p14="http://schemas.microsoft.com/office/powerpoint/2010/main" val="285087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37" name="Rectangle 36">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59720" y="5782402"/>
            <a:ext cx="8445357" cy="883524"/>
          </a:xfrm>
        </p:spPr>
        <p:txBody>
          <a:bodyPr vert="horz" lIns="91440" tIns="45720" rIns="91440" bIns="45720" rtlCol="0" anchor="t">
            <a:normAutofit/>
          </a:bodyPr>
          <a:lstStyle/>
          <a:p>
            <a:r>
              <a:rPr lang="en-US" sz="4800" dirty="0"/>
              <a:t>The State of Virginia</a:t>
            </a:r>
          </a:p>
        </p:txBody>
      </p:sp>
      <p:pic>
        <p:nvPicPr>
          <p:cNvPr id="5" name="Picture 4"/>
          <p:cNvPicPr>
            <a:picLocks noChangeAspect="1"/>
          </p:cNvPicPr>
          <p:nvPr/>
        </p:nvPicPr>
        <p:blipFill>
          <a:blip r:embed="rId6"/>
          <a:stretch>
            <a:fillRect/>
          </a:stretch>
        </p:blipFill>
        <p:spPr>
          <a:xfrm>
            <a:off x="0" y="-5436"/>
            <a:ext cx="12264073" cy="5525246"/>
          </a:xfrm>
          <a:prstGeom prst="rect">
            <a:avLst/>
          </a:prstGeom>
        </p:spPr>
      </p:pic>
      <p:sp>
        <p:nvSpPr>
          <p:cNvPr id="6" name="Oval 5"/>
          <p:cNvSpPr/>
          <p:nvPr/>
        </p:nvSpPr>
        <p:spPr>
          <a:xfrm>
            <a:off x="8071265" y="3189380"/>
            <a:ext cx="1130606" cy="777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36935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7142F-9811-40FD-A564-E28FB97FFD5A}"/>
              </a:ext>
            </a:extLst>
          </p:cNvPr>
          <p:cNvPicPr>
            <a:picLocks noChangeAspect="1"/>
          </p:cNvPicPr>
          <p:nvPr/>
        </p:nvPicPr>
        <p:blipFill rotWithShape="1">
          <a:blip r:embed="rId3"/>
          <a:srcRect l="32283" t="10991" r="3865" b="3784"/>
          <a:stretch/>
        </p:blipFill>
        <p:spPr>
          <a:xfrm>
            <a:off x="1987378" y="3050"/>
            <a:ext cx="8217244" cy="6854950"/>
          </a:xfrm>
          <a:prstGeom prst="rect">
            <a:avLst/>
          </a:prstGeom>
        </p:spPr>
      </p:pic>
    </p:spTree>
    <p:extLst>
      <p:ext uri="{BB962C8B-B14F-4D97-AF65-F5344CB8AC3E}">
        <p14:creationId xmlns:p14="http://schemas.microsoft.com/office/powerpoint/2010/main" val="37500939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1196</Words>
  <Application>Microsoft Office PowerPoint</Application>
  <PresentationFormat>Widescreen</PresentationFormat>
  <Paragraphs>173</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MS Shell Dlg 2</vt:lpstr>
      <vt:lpstr>Wingdings</vt:lpstr>
      <vt:lpstr>Wingdings 3</vt:lpstr>
      <vt:lpstr>Madison</vt:lpstr>
      <vt:lpstr>The Prayer of Psalm 8</vt:lpstr>
      <vt:lpstr>When I Consider the Heavens</vt:lpstr>
      <vt:lpstr>The Milky Way Galaxy</vt:lpstr>
      <vt:lpstr>This Is The Most Detailed Map Of The Universe To Date</vt:lpstr>
      <vt:lpstr>This is the Most Distant Known Object in Our Universe </vt:lpstr>
      <vt:lpstr>What is Man That You Are Mindful of Him</vt:lpstr>
      <vt:lpstr>The Blue Marble</vt:lpstr>
      <vt:lpstr>The State of Virginia</vt:lpstr>
      <vt:lpstr>PowerPoint Presentation</vt:lpstr>
      <vt:lpstr>PowerPoint Presentation</vt:lpstr>
      <vt:lpstr>PowerPoint Presentation</vt:lpstr>
      <vt:lpstr>What is Man That YOU Are Mindful of Him?</vt:lpstr>
      <vt:lpstr>How Excellent is Your Name</vt:lpstr>
      <vt:lpstr>The Prayer of Psalm 8</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Prayer of Psalm 8</dc:title>
  <dc:creator>Brian Cosner</dc:creator>
  <cp:lastModifiedBy>Brian Cosner</cp:lastModifiedBy>
  <cp:revision>1</cp:revision>
  <dcterms:created xsi:type="dcterms:W3CDTF">2019-12-03T17:03:15Z</dcterms:created>
  <dcterms:modified xsi:type="dcterms:W3CDTF">2019-12-07T21:03:19Z</dcterms:modified>
</cp:coreProperties>
</file>