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3" r:id="rId2"/>
    <p:sldMasterId id="2147483742" r:id="rId3"/>
    <p:sldMasterId id="2147483778" r:id="rId4"/>
    <p:sldMasterId id="2147483833" r:id="rId5"/>
    <p:sldMasterId id="2147483845" r:id="rId6"/>
  </p:sldMasterIdLst>
  <p:notesMasterIdLst>
    <p:notesMasterId r:id="rId22"/>
  </p:notesMasterIdLst>
  <p:handoutMasterIdLst>
    <p:handoutMasterId r:id="rId23"/>
  </p:handoutMasterIdLst>
  <p:sldIdLst>
    <p:sldId id="435" r:id="rId7"/>
    <p:sldId id="433" r:id="rId8"/>
    <p:sldId id="611" r:id="rId9"/>
    <p:sldId id="613" r:id="rId10"/>
    <p:sldId id="552" r:id="rId11"/>
    <p:sldId id="534" r:id="rId12"/>
    <p:sldId id="599" r:id="rId13"/>
    <p:sldId id="615" r:id="rId14"/>
    <p:sldId id="617" r:id="rId15"/>
    <p:sldId id="619" r:id="rId16"/>
    <p:sldId id="621" r:id="rId17"/>
    <p:sldId id="623" r:id="rId18"/>
    <p:sldId id="625" r:id="rId19"/>
    <p:sldId id="494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6600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EAC457-5960-4724-B8C1-64322E65DE97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5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6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46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4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37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0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6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0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98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6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0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27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47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625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470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053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95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102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529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22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001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807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6981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“As For Me And My House…”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44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CD47E-C6C7-484B-8583-F43594A1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0C62-2C2B-4D12-B07E-F442F969E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AC935-0BD2-4B8B-A8EB-15CB30845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622D-3EDD-4E58-A8FC-C288619F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69AE-8EE1-4C1C-9FA3-D813BE57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2CD-AE32-452F-91A6-1461AB08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65C5-37D5-4B5C-8792-E54C60D66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E82F-4E4A-4D13-9BE4-ACB0EF71A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0932-8C1D-41FF-949E-A9D5E9CB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81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3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C181-17AB-4D1D-B1B2-493CA01C3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EDE4-9DF3-40C7-8CBC-9BA84B70A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7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6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7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51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0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28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8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04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40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477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09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7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6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3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77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488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7212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669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753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611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7181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51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177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0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7033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004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608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122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84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378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024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1150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“As For Me And My House…”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29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450069"/>
            <a:ext cx="9144000" cy="80773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R="0" lvl="0" fontAlgn="auto">
              <a:spcAft>
                <a:spcPts val="0"/>
              </a:spcAft>
              <a:buClrTx/>
              <a:buSzTx/>
              <a:defRPr/>
            </a:pPr>
            <a:r>
              <a:rPr lang="en-US" dirty="0"/>
              <a:t>“As For Me And My House…”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45" y="5512354"/>
            <a:ext cx="7765321" cy="134564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Text: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Joshua 24:15</a:t>
            </a:r>
            <a:endParaRPr lang="en-US" sz="1000" dirty="0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84042" y="121931"/>
            <a:ext cx="5167925" cy="432813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8984026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5906" y="711237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6225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God is holy and he expects His people to be holy – I Peter 1:14-16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Times New Roman" pitchFamily="18" charset="0"/>
            </a:endParaRP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God is jealous and requires separation from the world – Romans 12:1-2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“As For Me And My House…”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-19814"/>
            <a:ext cx="6019801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Joshua’s </a:t>
            </a:r>
            <a:r>
              <a:rPr kumimoji="0" lang="en-US" sz="3200" b="1" i="0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REbuttal</a:t>
            </a:r>
            <a:endParaRPr kumimoji="0" lang="en-US" sz="3200" b="1" i="0" u="sng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349" y="157339"/>
            <a:ext cx="6078145" cy="65482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people of Israel respond that they really will serve the Lord! 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“Then put away the foreign gods that are among you, and incline your heart to the Lord, the God of Israel.” 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made a monument (large stone) to remind the people of their commitment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serve God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says, “Remember your promise to God” then dismisses the people!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176698"/>
            <a:ext cx="3046351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Joshua’s Challenge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(Joshua 24:15)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Response of the People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(Joshua 24:16-18)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Joshua’s Rebuttal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(Joshua 24:19-20)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0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Monument to God        </a:t>
            </a:r>
            <a:r>
              <a:rPr lang="en-US" altLang="en-US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(Joshua 24:21-28)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“As For Me And My House…”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8984026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06390" y="711487"/>
            <a:ext cx="5138391" cy="788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2730" y="1574726"/>
            <a:ext cx="5144399" cy="46003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Remember your promise to God!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Times New Roman" pitchFamily="18" charset="0"/>
            </a:endParaRPr>
          </a:p>
          <a:p>
            <a:pPr marL="346075" marR="0" lvl="0" indent="-34607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/>
                <a:ea typeface="+mn-ea"/>
                <a:cs typeface="Times New Roman" pitchFamily="18" charset="0"/>
              </a:rPr>
              <a:t>Baptism – II Pet. 1:9</a:t>
            </a:r>
          </a:p>
          <a:p>
            <a:pPr marL="346075" marR="0" lvl="0" indent="-34607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Lord’s Supper – I Cor. 11:26</a:t>
            </a:r>
          </a:p>
          <a:p>
            <a:pPr marL="346075" marR="0" lvl="0" indent="-34607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/>
                <a:ea typeface="+mn-ea"/>
                <a:cs typeface="Times New Roman" pitchFamily="18" charset="0"/>
              </a:rPr>
              <a:t>Walk as children of God – Phil. 2:15-16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“As For Me And My House…”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-19814"/>
            <a:ext cx="6019801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Monument to God</a:t>
            </a:r>
          </a:p>
        </p:txBody>
      </p:sp>
    </p:spTree>
    <p:extLst>
      <p:ext uri="{BB962C8B-B14F-4D97-AF65-F5344CB8AC3E}">
        <p14:creationId xmlns:p14="http://schemas.microsoft.com/office/powerpoint/2010/main" val="3707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30517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10" y="6491922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“As For Me And My House…”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5B4EFADA-47CE-4619-9B29-9FC06A34C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79" y="912266"/>
            <a:ext cx="44468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 world around Christians is full of sin, with differing priorities – Always has been!</a:t>
            </a:r>
          </a:p>
          <a:p>
            <a:pPr marL="0" lvl="0" indent="0" eaLnBrk="1" hangingPunct="1">
              <a:buClrTx/>
              <a:buSzTx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 choice to serve God or other gods has always been before mankind!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The choice was before God’s people in times past.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The choice is before God’s people today! </a:t>
            </a:r>
          </a:p>
        </p:txBody>
      </p:sp>
    </p:spTree>
    <p:extLst>
      <p:ext uri="{BB962C8B-B14F-4D97-AF65-F5344CB8AC3E}">
        <p14:creationId xmlns:p14="http://schemas.microsoft.com/office/powerpoint/2010/main" val="18239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CE1B1-2C8A-4B35-A520-5252F7D5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3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726" y="4472430"/>
            <a:ext cx="675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3200" u="sng" dirty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84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“As For Me And My House…”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34737D3-ED78-4A44-9C15-CE1BAE8B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8991600" cy="156966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200" b="1" dirty="0">
                <a:solidFill>
                  <a:srgbClr val="0000FF"/>
                </a:solidFill>
              </a:rPr>
              <a:t>No matter what others are doing, let us, like Joshua, say, “But as for me and my house, we will serve the Lord!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1216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Intro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30517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81812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“As For Me And My House…”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182C4CAA-4F63-496D-B26A-CE0497EE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24" y="907546"/>
            <a:ext cx="4419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Remember What God Has Done For You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(Joshua 24:1-13)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Before Moses died, he gathered the Israelites  (Deuteronomy)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Joshua became the leader of Israel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Joshua was a man of great faithfulness and obedience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In Joshua 24 Joshua also gathers the nation of Israel before he 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Intro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30517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10" y="6491922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“As For Me And My House…”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182C4CAA-4F63-496D-B26A-CE0497EE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24" y="810638"/>
            <a:ext cx="4419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Joshua reminds them what God had done for them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God fulfilled His promise to Abraham in bringing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them out of Egypt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God was with them on the way to Canaan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are living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in the Promised Land intact, fields, cities, houses they did not build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God had given all these things to His people and fulfilled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His promises to them!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Intro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30517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92875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“As For Me And My House…”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182C4CAA-4F63-496D-B26A-CE0497EE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24" y="1042174"/>
            <a:ext cx="4419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Joshua’s Challenge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(Joshua 24:15)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lvl="0" indent="0" algn="ctr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2400" b="1" dirty="0">
                <a:solidFill>
                  <a:prstClr val="white"/>
                </a:solidFill>
              </a:rPr>
              <a:t>"If it is disagreeable in your sight to serve the LORD, choose for yourselves today whom you will serve: whether the gods which your fathers served which were beyond the River, or the gods of the Amorites in whose land you are living; but as for me and my house, we will serve the LORD."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1A0F2E5-E005-47CA-8B7E-9FCFAE3B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1" y="3045443"/>
            <a:ext cx="4407696" cy="310854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A challenge issued to God’s people, and a choice we must constantly make amidst a dark world filled with sin and opposition to God!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88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24:14-15: “…as for me and my house, we will serve the Lord”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Serving God in sincerity and faithfulness is not that easy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they did not want to serve the true and living God, then which god would they serve? </a:t>
            </a:r>
          </a:p>
          <a:p>
            <a:pPr marL="461963" lvl="0" indent="-461963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doesn’t just speak for himself! (“As for me and my house…”)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Joshua’s Challenge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(Joshua 24:15)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“As For Me And My House…”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8984026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5906" y="711237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6225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  <a:cs typeface="+mn-cs"/>
              </a:rPr>
              <a:t>God requires separation from the world – II Cor. 6:14-18 </a:t>
            </a: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  <a:cs typeface="+mn-cs"/>
              </a:rPr>
              <a:t>God requires full dedication – Mark 12:30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“As For Me And My House…”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1" y="-19814"/>
            <a:ext cx="5867400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Joshua’s Challenge</a:t>
            </a:r>
          </a:p>
        </p:txBody>
      </p:sp>
    </p:spTree>
    <p:extLst>
      <p:ext uri="{BB962C8B-B14F-4D97-AF65-F5344CB8AC3E}">
        <p14:creationId xmlns:p14="http://schemas.microsoft.com/office/powerpoint/2010/main" val="2953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349" y="157339"/>
            <a:ext cx="6078145" cy="65482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“Who are you going to serve?”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“We will serve the Lord!”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we not all desire to hear these words from every person that we teach the gospel? 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Joshua’s Challenge </a:t>
            </a:r>
            <a:r>
              <a:rPr lang="en-US" altLang="en-US" sz="2400" b="1" i="1" dirty="0">
                <a:solidFill>
                  <a:srgbClr val="FFFF00"/>
                </a:solidFill>
                <a:latin typeface="Tahoma" panose="020B0604030504040204" pitchFamily="34" charset="0"/>
              </a:rPr>
              <a:t>(Joshua 24:15)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Response of the People </a:t>
            </a:r>
            <a:r>
              <a:rPr lang="en-US" altLang="en-US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(Joshua 24:16-18)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“As For Me And My House…”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0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8984026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5906" y="711237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6225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Our confession to serve God must be proved through our faith – James 1:21-22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Times New Roman" pitchFamily="18" charset="0"/>
            </a:endParaRPr>
          </a:p>
          <a:p>
            <a:pPr marL="346075" lvl="0" indent="-34607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God requires more than words from His people! – James 2:14-26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“As For Me And My House…”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-19814"/>
            <a:ext cx="6019801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Response of the People</a:t>
            </a:r>
          </a:p>
        </p:txBody>
      </p:sp>
    </p:spTree>
    <p:extLst>
      <p:ext uri="{BB962C8B-B14F-4D97-AF65-F5344CB8AC3E}">
        <p14:creationId xmlns:p14="http://schemas.microsoft.com/office/powerpoint/2010/main" val="10922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349" y="157339"/>
            <a:ext cx="6078145" cy="65482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tells the people that they are not able to serve the Lord! 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holy</a:t>
            </a: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jealous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says that they cannot serve the Lord because the people are unwilling to make the life changes necessary to serve the Lord!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Joshua’s Challenge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(Joshua 24:15)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Response of the People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(Joshua 24:16-18)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0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Joshua’s Rebuttal </a:t>
            </a:r>
            <a:r>
              <a:rPr lang="en-US" altLang="en-US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(Joshua 24:19-20)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“As For Me And My House…”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0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1024</Words>
  <Application>Microsoft Office PowerPoint</Application>
  <PresentationFormat>On-screen Show (4:3)</PresentationFormat>
  <Paragraphs>139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Ameretto</vt:lpstr>
      <vt:lpstr>Arial</vt:lpstr>
      <vt:lpstr>Bookman Old Style</vt:lpstr>
      <vt:lpstr>Calibri</vt:lpstr>
      <vt:lpstr>Calisto MT</vt:lpstr>
      <vt:lpstr>Impact</vt:lpstr>
      <vt:lpstr>Rockwell</vt:lpstr>
      <vt:lpstr>Tahoma</vt:lpstr>
      <vt:lpstr>Times New Roman</vt:lpstr>
      <vt:lpstr>Tw Cen MT</vt:lpstr>
      <vt:lpstr>Wingdings</vt:lpstr>
      <vt:lpstr>Damask</vt:lpstr>
      <vt:lpstr>Droplet</vt:lpstr>
      <vt:lpstr>1_Damask</vt:lpstr>
      <vt:lpstr>3_Damask</vt:lpstr>
      <vt:lpstr>eye</vt:lpstr>
      <vt:lpstr>1_Main Event</vt:lpstr>
      <vt:lpstr>“As For Me And My House…”</vt:lpstr>
      <vt:lpstr>Intro </vt:lpstr>
      <vt:lpstr>Intro </vt:lpstr>
      <vt:lpstr>Intro </vt:lpstr>
      <vt:lpstr>PowerPoint Presentation</vt:lpstr>
      <vt:lpstr>Application!</vt:lpstr>
      <vt:lpstr>PowerPoint Presentation</vt:lpstr>
      <vt:lpstr>Application!</vt:lpstr>
      <vt:lpstr>PowerPoint Presentation</vt:lpstr>
      <vt:lpstr>Application!</vt:lpstr>
      <vt:lpstr>PowerPoint Presentation</vt:lpstr>
      <vt:lpstr>Application!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“As For Me And My House…”</dc:title>
  <dc:subject>11/24/2019</dc:subject>
  <dc:creator>DarkWolf</dc:creator>
  <cp:lastModifiedBy>Nathan Morrison</cp:lastModifiedBy>
  <cp:revision>2</cp:revision>
  <dcterms:created xsi:type="dcterms:W3CDTF">2019-11-08T20:15:45Z</dcterms:created>
  <dcterms:modified xsi:type="dcterms:W3CDTF">2019-11-08T21:33:56Z</dcterms:modified>
</cp:coreProperties>
</file>