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 id="2147483723" r:id="rId2"/>
    <p:sldMasterId id="2147483742" r:id="rId3"/>
    <p:sldMasterId id="2147483778" r:id="rId4"/>
  </p:sldMasterIdLst>
  <p:notesMasterIdLst>
    <p:notesMasterId r:id="rId26"/>
  </p:notesMasterIdLst>
  <p:handoutMasterIdLst>
    <p:handoutMasterId r:id="rId27"/>
  </p:handoutMasterIdLst>
  <p:sldIdLst>
    <p:sldId id="435" r:id="rId5"/>
    <p:sldId id="433" r:id="rId6"/>
    <p:sldId id="582" r:id="rId7"/>
    <p:sldId id="584" r:id="rId8"/>
    <p:sldId id="586" r:id="rId9"/>
    <p:sldId id="552" r:id="rId10"/>
    <p:sldId id="589" r:id="rId11"/>
    <p:sldId id="591" r:id="rId12"/>
    <p:sldId id="594" r:id="rId13"/>
    <p:sldId id="597" r:id="rId14"/>
    <p:sldId id="598" r:id="rId15"/>
    <p:sldId id="599" r:id="rId16"/>
    <p:sldId id="606" r:id="rId17"/>
    <p:sldId id="603" r:id="rId18"/>
    <p:sldId id="607" r:id="rId19"/>
    <p:sldId id="608" r:id="rId20"/>
    <p:sldId id="610" r:id="rId21"/>
    <p:sldId id="494" r:id="rId22"/>
    <p:sldId id="260" r:id="rId23"/>
    <p:sldId id="614" r:id="rId24"/>
    <p:sldId id="616" r:id="rId25"/>
  </p:sldIdLst>
  <p:sldSz cx="9144000" cy="6858000" type="screen4x3"/>
  <p:notesSz cx="6858000" cy="9313863"/>
  <p:defaultTextStyle>
    <a:defPPr>
      <a:defRPr lang="en-US"/>
    </a:defPPr>
    <a:lvl1pPr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1pPr>
    <a:lvl2pPr marL="4572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2pPr>
    <a:lvl3pPr marL="9144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3pPr>
    <a:lvl4pPr marL="13716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4pPr>
    <a:lvl5pPr marL="1828800" algn="l" rtl="0" fontAlgn="base">
      <a:spcBef>
        <a:spcPct val="0"/>
      </a:spcBef>
      <a:spcAft>
        <a:spcPct val="0"/>
      </a:spcAft>
      <a:buClr>
        <a:schemeClr val="hlink"/>
      </a:buClr>
      <a:buSzPct val="115000"/>
      <a:buFont typeface="Wingdings" pitchFamily="2" charset="2"/>
      <a:buChar char="Ø"/>
      <a:defRPr sz="2000" kern="1200">
        <a:solidFill>
          <a:schemeClr val="folHlink"/>
        </a:solidFill>
        <a:latin typeface="Tahoma" pitchFamily="34" charset="0"/>
        <a:ea typeface="+mn-ea"/>
        <a:cs typeface="Times New Roman" pitchFamily="18" charset="0"/>
      </a:defRPr>
    </a:lvl5pPr>
    <a:lvl6pPr marL="2286000" algn="l" defTabSz="914400" rtl="0" eaLnBrk="1" latinLnBrk="0" hangingPunct="1">
      <a:defRPr sz="2000" kern="1200">
        <a:solidFill>
          <a:schemeClr val="folHlink"/>
        </a:solidFill>
        <a:latin typeface="Tahoma" pitchFamily="34" charset="0"/>
        <a:ea typeface="+mn-ea"/>
        <a:cs typeface="Times New Roman" pitchFamily="18" charset="0"/>
      </a:defRPr>
    </a:lvl6pPr>
    <a:lvl7pPr marL="2743200" algn="l" defTabSz="914400" rtl="0" eaLnBrk="1" latinLnBrk="0" hangingPunct="1">
      <a:defRPr sz="2000" kern="1200">
        <a:solidFill>
          <a:schemeClr val="folHlink"/>
        </a:solidFill>
        <a:latin typeface="Tahoma" pitchFamily="34" charset="0"/>
        <a:ea typeface="+mn-ea"/>
        <a:cs typeface="Times New Roman" pitchFamily="18" charset="0"/>
      </a:defRPr>
    </a:lvl7pPr>
    <a:lvl8pPr marL="3200400" algn="l" defTabSz="914400" rtl="0" eaLnBrk="1" latinLnBrk="0" hangingPunct="1">
      <a:defRPr sz="2000" kern="1200">
        <a:solidFill>
          <a:schemeClr val="folHlink"/>
        </a:solidFill>
        <a:latin typeface="Tahoma" pitchFamily="34" charset="0"/>
        <a:ea typeface="+mn-ea"/>
        <a:cs typeface="Times New Roman" pitchFamily="18" charset="0"/>
      </a:defRPr>
    </a:lvl8pPr>
    <a:lvl9pPr marL="3657600" algn="l" defTabSz="914400" rtl="0" eaLnBrk="1" latinLnBrk="0" hangingPunct="1">
      <a:defRPr sz="2000" kern="1200">
        <a:solidFill>
          <a:schemeClr val="fo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006600"/>
    <a:srgbClr val="000000"/>
    <a:srgbClr val="CCFF33"/>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7CF58-142F-4B47-BE23-FB5147330373}" v="19" dt="2019-10-19T02:30:51.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4" autoAdjust="0"/>
    <p:restoredTop sz="86409" autoAdjust="0"/>
  </p:normalViewPr>
  <p:slideViewPr>
    <p:cSldViewPr snapToObjects="1">
      <p:cViewPr varScale="1">
        <p:scale>
          <a:sx n="95" d="100"/>
          <a:sy n="95" d="100"/>
        </p:scale>
        <p:origin x="1584" y="84"/>
      </p:cViewPr>
      <p:guideLst>
        <p:guide orient="horz" pos="2160"/>
        <p:guide pos="2880"/>
      </p:guideLst>
    </p:cSldViewPr>
  </p:slideViewPr>
  <p:outlineViewPr>
    <p:cViewPr>
      <p:scale>
        <a:sx n="33" d="100"/>
        <a:sy n="33" d="100"/>
      </p:scale>
      <p:origin x="0" y="-9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876" y="10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FEA7CF58-142F-4B47-BE23-FB5147330373}"/>
    <pc:docChg chg="custSel modSld">
      <pc:chgData name="Nathan Morrison" userId="a8088875ec538e5b" providerId="LiveId" clId="{FEA7CF58-142F-4B47-BE23-FB5147330373}" dt="2019-10-19T02:30:51.675" v="22" actId="404"/>
      <pc:docMkLst>
        <pc:docMk/>
      </pc:docMkLst>
      <pc:sldChg chg="modSp">
        <pc:chgData name="Nathan Morrison" userId="a8088875ec538e5b" providerId="LiveId" clId="{FEA7CF58-142F-4B47-BE23-FB5147330373}" dt="2019-10-19T02:27:41.073" v="10" actId="27636"/>
        <pc:sldMkLst>
          <pc:docMk/>
          <pc:sldMk cId="2312254828" sldId="589"/>
        </pc:sldMkLst>
        <pc:spChg chg="mod">
          <ac:chgData name="Nathan Morrison" userId="a8088875ec538e5b" providerId="LiveId" clId="{FEA7CF58-142F-4B47-BE23-FB5147330373}" dt="2019-10-19T02:27:41.073" v="10" actId="27636"/>
          <ac:spMkLst>
            <pc:docMk/>
            <pc:sldMk cId="2312254828" sldId="589"/>
            <ac:spMk id="12" creationId="{964F9313-E2A2-49D9-AA7A-0754C8014751}"/>
          </ac:spMkLst>
        </pc:spChg>
      </pc:sldChg>
      <pc:sldChg chg="modSp">
        <pc:chgData name="Nathan Morrison" userId="a8088875ec538e5b" providerId="LiveId" clId="{FEA7CF58-142F-4B47-BE23-FB5147330373}" dt="2019-10-19T02:30:51.675" v="22" actId="404"/>
        <pc:sldMkLst>
          <pc:docMk/>
          <pc:sldMk cId="921533603" sldId="594"/>
        </pc:sldMkLst>
        <pc:spChg chg="mod">
          <ac:chgData name="Nathan Morrison" userId="a8088875ec538e5b" providerId="LiveId" clId="{FEA7CF58-142F-4B47-BE23-FB5147330373}" dt="2019-10-19T02:30:51.675" v="22" actId="404"/>
          <ac:spMkLst>
            <pc:docMk/>
            <pc:sldMk cId="921533603" sldId="594"/>
            <ac:spMk id="12" creationId="{964F9313-E2A2-49D9-AA7A-0754C8014751}"/>
          </ac:spMkLst>
        </pc:spChg>
      </pc:sldChg>
      <pc:sldChg chg="modSp">
        <pc:chgData name="Nathan Morrison" userId="a8088875ec538e5b" providerId="LiveId" clId="{FEA7CF58-142F-4B47-BE23-FB5147330373}" dt="2019-10-19T02:25:12.227" v="7" actId="207"/>
        <pc:sldMkLst>
          <pc:docMk/>
          <pc:sldMk cId="570990260" sldId="599"/>
        </pc:sldMkLst>
        <pc:spChg chg="mod">
          <ac:chgData name="Nathan Morrison" userId="a8088875ec538e5b" providerId="LiveId" clId="{FEA7CF58-142F-4B47-BE23-FB5147330373}" dt="2019-10-19T02:25:12.227" v="7" actId="207"/>
          <ac:spMkLst>
            <pc:docMk/>
            <pc:sldMk cId="570990260" sldId="599"/>
            <ac:spMk id="13" creationId="{1C78350D-A724-4CEC-8CE8-8C4F28D8EBFA}"/>
          </ac:spMkLst>
        </pc:spChg>
      </pc:sldChg>
      <pc:sldChg chg="modSp">
        <pc:chgData name="Nathan Morrison" userId="a8088875ec538e5b" providerId="LiveId" clId="{FEA7CF58-142F-4B47-BE23-FB5147330373}" dt="2019-10-19T02:28:07.242" v="19" actId="27636"/>
        <pc:sldMkLst>
          <pc:docMk/>
          <pc:sldMk cId="3109118845" sldId="606"/>
        </pc:sldMkLst>
        <pc:spChg chg="mod">
          <ac:chgData name="Nathan Morrison" userId="a8088875ec538e5b" providerId="LiveId" clId="{FEA7CF58-142F-4B47-BE23-FB5147330373}" dt="2019-10-19T02:28:07.242" v="19" actId="27636"/>
          <ac:spMkLst>
            <pc:docMk/>
            <pc:sldMk cId="3109118845" sldId="606"/>
            <ac:spMk id="12" creationId="{964F9313-E2A2-49D9-AA7A-0754C8014751}"/>
          </ac:spMkLst>
        </pc:spChg>
        <pc:spChg chg="mod">
          <ac:chgData name="Nathan Morrison" userId="a8088875ec538e5b" providerId="LiveId" clId="{FEA7CF58-142F-4B47-BE23-FB5147330373}" dt="2019-10-19T02:25:49.265" v="8" actId="207"/>
          <ac:spMkLst>
            <pc:docMk/>
            <pc:sldMk cId="3109118845" sldId="606"/>
            <ac:spMk id="13" creationId="{65E916CC-5B88-4EDF-A172-65FC403E5E23}"/>
          </ac:spMkLst>
        </pc:spChg>
      </pc:sldChg>
      <pc:sldChg chg="modSp">
        <pc:chgData name="Nathan Morrison" userId="a8088875ec538e5b" providerId="LiveId" clId="{FEA7CF58-142F-4B47-BE23-FB5147330373}" dt="2019-10-19T02:20:53.046" v="2" actId="20577"/>
        <pc:sldMkLst>
          <pc:docMk/>
          <pc:sldMk cId="4271013619" sldId="607"/>
        </pc:sldMkLst>
        <pc:spChg chg="mod">
          <ac:chgData name="Nathan Morrison" userId="a8088875ec538e5b" providerId="LiveId" clId="{FEA7CF58-142F-4B47-BE23-FB5147330373}" dt="2019-10-19T02:20:53.046" v="2" actId="20577"/>
          <ac:spMkLst>
            <pc:docMk/>
            <pc:sldMk cId="4271013619" sldId="607"/>
            <ac:spMk id="12" creationId="{964F9313-E2A2-49D9-AA7A-0754C80147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A684193B-D52E-41C5-9260-D7FC6217C959}" type="slidenum">
              <a:rPr lang="en-US"/>
              <a:pPr>
                <a:defRPr/>
              </a:pPr>
              <a:t>‹#›</a:t>
            </a:fld>
            <a:endParaRPr lang="en-US"/>
          </a:p>
        </p:txBody>
      </p:sp>
    </p:spTree>
    <p:extLst>
      <p:ext uri="{BB962C8B-B14F-4D97-AF65-F5344CB8AC3E}">
        <p14:creationId xmlns:p14="http://schemas.microsoft.com/office/powerpoint/2010/main" val="23315899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3886200" y="0"/>
            <a:ext cx="2971800" cy="4656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SzTx/>
              <a:buFontTx/>
              <a:buNone/>
              <a:defRPr sz="1200">
                <a:solidFill>
                  <a:schemeClr val="tx1"/>
                </a:solidFill>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SzTx/>
              <a:buFontTx/>
              <a:buNone/>
              <a:defRPr sz="1200">
                <a:solidFill>
                  <a:schemeClr val="tx1"/>
                </a:solidFill>
                <a:latin typeface="Times New Roman" pitchFamily="18" charset="0"/>
              </a:defRPr>
            </a:lvl1pPr>
          </a:lstStyle>
          <a:p>
            <a:pPr>
              <a:defRPr/>
            </a:pPr>
            <a:fld id="{17C4651E-481A-4E66-B281-BD855B475216}" type="slidenum">
              <a:rPr lang="en-US"/>
              <a:pPr>
                <a:defRPr/>
              </a:pPr>
              <a:t>‹#›</a:t>
            </a:fld>
            <a:endParaRPr lang="en-US" dirty="0"/>
          </a:p>
        </p:txBody>
      </p:sp>
    </p:spTree>
    <p:extLst>
      <p:ext uri="{BB962C8B-B14F-4D97-AF65-F5344CB8AC3E}">
        <p14:creationId xmlns:p14="http://schemas.microsoft.com/office/powerpoint/2010/main" val="155297803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endParaRPr lang="en-US" altLang="en-US" sz="1200">
              <a:solidFill>
                <a:schemeClr val="tx1"/>
              </a:solidFill>
              <a:latin typeface="Times New Roman" pitchFamily="18" charset="0"/>
            </a:endParaRP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eaLnBrk="1" hangingPunct="1"/>
            <a:fld id="{80EAC457-5960-4724-B8C1-64322E65DE97}" type="slidenum">
              <a:rPr lang="en-US" altLang="en-US" sz="1200" smtClean="0">
                <a:solidFill>
                  <a:schemeClr val="tx1"/>
                </a:solidFill>
                <a:latin typeface="Times New Roman" pitchFamily="18" charset="0"/>
              </a:rPr>
              <a:pPr eaLnBrk="1" hangingPunct="1"/>
              <a:t>1</a:t>
            </a:fld>
            <a:endParaRPr lang="en-US" altLang="en-US" sz="1200">
              <a:solidFill>
                <a:schemeClr val="tx1"/>
              </a:solidFill>
              <a:latin typeface="Times New Roman" pitchFamily="18" charset="0"/>
            </a:endParaRPr>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09105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 </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4242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 </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8091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111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8831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Isaiah 53:8: “</a:t>
            </a:r>
            <a:r>
              <a:rPr lang="en-US" sz="1200" kern="1200" dirty="0">
                <a:solidFill>
                  <a:schemeClr val="tx1"/>
                </a:solidFill>
                <a:latin typeface="Times New Roman" pitchFamily="18" charset="0"/>
                <a:ea typeface="+mn-ea"/>
                <a:cs typeface="+mn-cs"/>
              </a:rPr>
              <a:t>By oppression and judgment He was taken away; And as for His generation, who considered That He was cut off out of the land of the living For the transgression of my people, to whom the stroke </a:t>
            </a:r>
            <a:r>
              <a:rPr lang="en-US" sz="1200" i="1" kern="1200" dirty="0">
                <a:solidFill>
                  <a:schemeClr val="tx1"/>
                </a:solidFill>
                <a:latin typeface="Times New Roman" pitchFamily="18" charset="0"/>
                <a:ea typeface="+mn-ea"/>
                <a:cs typeface="+mn-cs"/>
              </a:rPr>
              <a:t>was due?</a:t>
            </a:r>
            <a:r>
              <a:rPr lang="en-US" sz="1200" i="0" kern="1200" dirty="0">
                <a:solidFill>
                  <a:schemeClr val="tx1"/>
                </a:solidFill>
                <a:latin typeface="Times New Roman" pitchFamily="18" charset="0"/>
                <a:ea typeface="+mn-ea"/>
                <a:cs typeface="+mn-cs"/>
              </a:rPr>
              <a:t>”</a:t>
            </a:r>
          </a:p>
        </p:txBody>
      </p:sp>
    </p:spTree>
    <p:extLst>
      <p:ext uri="{BB962C8B-B14F-4D97-AF65-F5344CB8AC3E}">
        <p14:creationId xmlns:p14="http://schemas.microsoft.com/office/powerpoint/2010/main" val="253339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 </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7030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 </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5213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8557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1049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2</a:t>
            </a:fld>
            <a:endParaRPr lang="en-US"/>
          </a:p>
        </p:txBody>
      </p:sp>
    </p:spTree>
    <p:extLst>
      <p:ext uri="{BB962C8B-B14F-4D97-AF65-F5344CB8AC3E}">
        <p14:creationId xmlns:p14="http://schemas.microsoft.com/office/powerpoint/2010/main" val="3881599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29467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7C4651E-481A-4E66-B281-BD855B4752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1586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3</a:t>
            </a:fld>
            <a:endParaRPr lang="en-US"/>
          </a:p>
        </p:txBody>
      </p:sp>
    </p:spTree>
    <p:extLst>
      <p:ext uri="{BB962C8B-B14F-4D97-AF65-F5344CB8AC3E}">
        <p14:creationId xmlns:p14="http://schemas.microsoft.com/office/powerpoint/2010/main" val="10229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4</a:t>
            </a:fld>
            <a:endParaRPr lang="en-US"/>
          </a:p>
        </p:txBody>
      </p:sp>
    </p:spTree>
    <p:extLst>
      <p:ext uri="{BB962C8B-B14F-4D97-AF65-F5344CB8AC3E}">
        <p14:creationId xmlns:p14="http://schemas.microsoft.com/office/powerpoint/2010/main" val="304854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17C4651E-481A-4E66-B281-BD855B475216}" type="slidenum">
              <a:rPr lang="en-US" smtClean="0"/>
              <a:pPr>
                <a:defRPr/>
              </a:pPr>
              <a:t>5</a:t>
            </a:fld>
            <a:endParaRPr lang="en-US"/>
          </a:p>
        </p:txBody>
      </p:sp>
    </p:spTree>
    <p:extLst>
      <p:ext uri="{BB962C8B-B14F-4D97-AF65-F5344CB8AC3E}">
        <p14:creationId xmlns:p14="http://schemas.microsoft.com/office/powerpoint/2010/main" val="32772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Excerpt from We Are Barabbas by Dave Furman, March 29, 2018…</a:t>
            </a:r>
          </a:p>
          <a:p>
            <a:pPr eaLnBrk="1" hangingPunct="1"/>
            <a:endParaRPr lang="en-US" altLang="en-US" dirty="0"/>
          </a:p>
          <a:p>
            <a:pPr eaLnBrk="1" hangingPunct="1"/>
            <a:r>
              <a:rPr lang="en-US" altLang="en-US" dirty="0"/>
              <a:t>I have often wondered what Barabbas was thinking at that point. He was sitting on death row in a Roman prison and certainly aware that he could be killed any day. There was not a clear or straightforward process of parole or further appeals for him to count on. Prisoners didn’t have any rights. It was over for him. There was no hope. He was a murderer who deserved death, and deep down he probably knew it. Each passing day was one day closer to certain death. He may have been imagining it—the flogging, mocking, and eventual death. It was coming.</a:t>
            </a:r>
          </a:p>
          <a:p>
            <a:pPr eaLnBrk="1" hangingPunct="1"/>
            <a:r>
              <a:rPr lang="en-US" altLang="en-US" dirty="0"/>
              <a:t>And then the day comes. He can hear the shouts ringing throughout the courtyard: “Crucify him, crucify him!” Perhaps he was thinking to himself, “They are coming for me.” The guards open the door to his cell and drag him outside. But then an astonishing thing happens. Everyone is celebrating his new freedom. His chains are released, and he is set free. The murderer is set free.</a:t>
            </a:r>
          </a:p>
          <a:p>
            <a:pPr eaLnBrk="1" hangingPunct="1"/>
            <a:r>
              <a:rPr lang="en-US" altLang="en-US" dirty="0"/>
              <a:t>Put yourself in his sandals for a minute. You are walking to your death in chains and then all of a sudden, when you least expect it, you are a free man. Then you hear the words begin again: “Crucify him, crucify him.” And you see another walking by. Those chants are not for you. The guards are dragging another man to his death—Jesus of Nazareth. He’s beaten and flogged and is forced to carry his cross to his death. It’s the very cross you had imagined yourself carrying only moments earlier. You think to yourself, that’s my death he’s dying. Barabbas is the one person in history who could say that Jesus literally carried his cross. Jesus took his death, and Barabbas was given the freedom Jesus deserved. Jesus bore the guilt and shame and curse and disgrace and death that Barabbas deserved. Barabbas received the release, the freedom, and the life that Jesus deserved. It was an incredible scene.</a:t>
            </a:r>
          </a:p>
          <a:p>
            <a:pPr eaLnBrk="1" hangingPunct="1"/>
            <a:endParaRPr lang="en-US" altLang="en-US" dirty="0"/>
          </a:p>
        </p:txBody>
      </p:sp>
    </p:spTree>
    <p:extLst>
      <p:ext uri="{BB962C8B-B14F-4D97-AF65-F5344CB8AC3E}">
        <p14:creationId xmlns:p14="http://schemas.microsoft.com/office/powerpoint/2010/main" val="238366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5629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 </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Luke 23:14: The Jews accused Jesus of rebellion/insurrection, the very charge Barabbas was guilty of and they wanted him released!</a:t>
            </a:r>
          </a:p>
          <a:p>
            <a:pPr eaLnBrk="1" hangingPunct="1"/>
            <a:endParaRPr lang="en-US" altLang="en-US" dirty="0"/>
          </a:p>
        </p:txBody>
      </p:sp>
    </p:spTree>
    <p:extLst>
      <p:ext uri="{BB962C8B-B14F-4D97-AF65-F5344CB8AC3E}">
        <p14:creationId xmlns:p14="http://schemas.microsoft.com/office/powerpoint/2010/main" val="407559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itchFamily="18" charset="0"/>
              </a:rPr>
              <a:t>Prepared by Nathan L Morrison</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Luke 23:14: The Jews accused Jesus of rebellion/insurrection, the very charge Barabbas was guilty of and they wanted him released!</a:t>
            </a:r>
          </a:p>
        </p:txBody>
      </p:sp>
    </p:spTree>
    <p:extLst>
      <p:ext uri="{BB962C8B-B14F-4D97-AF65-F5344CB8AC3E}">
        <p14:creationId xmlns:p14="http://schemas.microsoft.com/office/powerpoint/2010/main" val="312876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35243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22313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65253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3050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293534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90652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9687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57815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873676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4: “What Do I Pray For?”</a:t>
            </a:r>
            <a:endParaRPr lang="es-ES" altLang="en-US"/>
          </a:p>
        </p:txBody>
      </p:sp>
      <p:sp>
        <p:nvSpPr>
          <p:cNvPr id="6" name="Slide Number Placeholder 5"/>
          <p:cNvSpPr>
            <a:spLocks noGrp="1"/>
          </p:cNvSpPr>
          <p:nvPr>
            <p:ph type="sldNum" sz="quarter" idx="12"/>
          </p:nvPr>
        </p:nvSpPr>
        <p:spPr/>
        <p:txBody>
          <a:bodyPr/>
          <a:lstStyle/>
          <a:p>
            <a:fld id="{9F462E93-A84C-463A-BEEF-0284513B4302}" type="slidenum">
              <a:rPr lang="es-ES" altLang="en-US" smtClean="0"/>
              <a:pPr/>
              <a:t>‹#›</a:t>
            </a:fld>
            <a:endParaRPr lang="es-ES" altLang="en-US"/>
          </a:p>
        </p:txBody>
      </p:sp>
    </p:spTree>
    <p:extLst>
      <p:ext uri="{BB962C8B-B14F-4D97-AF65-F5344CB8AC3E}">
        <p14:creationId xmlns:p14="http://schemas.microsoft.com/office/powerpoint/2010/main" val="665987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4: “What Do I Pray For?”</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65612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251519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4: “What Do I Pray For?”</a:t>
            </a:r>
            <a:endParaRPr lang="es-ES" altLang="en-US"/>
          </a:p>
        </p:txBody>
      </p:sp>
      <p:sp>
        <p:nvSpPr>
          <p:cNvPr id="6" name="Slide Number Placeholder 5"/>
          <p:cNvSpPr>
            <a:spLocks noGrp="1"/>
          </p:cNvSpPr>
          <p:nvPr>
            <p:ph type="sldNum" sz="quarter" idx="12"/>
          </p:nvPr>
        </p:nvSpPr>
        <p:spPr/>
        <p:txBody>
          <a:bodyPr/>
          <a:lstStyle/>
          <a:p>
            <a:fld id="{0F406132-69FA-4ABA-A90B-C62144DD61AB}" type="slidenum">
              <a:rPr lang="es-ES" altLang="en-US" smtClean="0"/>
              <a:pPr/>
              <a:t>‹#›</a:t>
            </a:fld>
            <a:endParaRPr lang="es-ES" altLang="en-US"/>
          </a:p>
        </p:txBody>
      </p:sp>
    </p:spTree>
    <p:extLst>
      <p:ext uri="{BB962C8B-B14F-4D97-AF65-F5344CB8AC3E}">
        <p14:creationId xmlns:p14="http://schemas.microsoft.com/office/powerpoint/2010/main" val="2950059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4: “What Do I Pray For?”</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184273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s-ES" altLang="en-US"/>
          </a:p>
        </p:txBody>
      </p:sp>
      <p:sp>
        <p:nvSpPr>
          <p:cNvPr id="8" name="Footer Placeholder 7"/>
          <p:cNvSpPr>
            <a:spLocks noGrp="1"/>
          </p:cNvSpPr>
          <p:nvPr>
            <p:ph type="ftr" sz="quarter" idx="11"/>
          </p:nvPr>
        </p:nvSpPr>
        <p:spPr/>
        <p:txBody>
          <a:bodyPr/>
          <a:lstStyle/>
          <a:p>
            <a:r>
              <a:rPr lang="en-US" altLang="en-US"/>
              <a:t>Prayer Part 4: “What Do I Pray For?”</a:t>
            </a:r>
            <a:endParaRPr lang="es-ES" altLang="en-US"/>
          </a:p>
        </p:txBody>
      </p:sp>
      <p:sp>
        <p:nvSpPr>
          <p:cNvPr id="9" name="Slide Number Placeholder 8"/>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5547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Prayer Part 4: “What Do I Pray For?”</a:t>
            </a:r>
            <a:endParaRPr lang="es-ES" altLang="en-US"/>
          </a:p>
        </p:txBody>
      </p:sp>
      <p:sp>
        <p:nvSpPr>
          <p:cNvPr id="5" name="Slide Number Placeholder 4"/>
          <p:cNvSpPr>
            <a:spLocks noGrp="1"/>
          </p:cNvSpPr>
          <p:nvPr>
            <p:ph type="sldNum" sz="quarter" idx="12"/>
          </p:nvPr>
        </p:nvSpPr>
        <p:spPr/>
        <p:txBody>
          <a:bodyPr/>
          <a:lstStyle/>
          <a:p>
            <a:fld id="{9EA8A7B4-26B2-40D4-A0CA-85A06D5832D0}" type="slidenum">
              <a:rPr lang="es-ES" altLang="en-US" smtClean="0"/>
              <a:pPr/>
              <a:t>‹#›</a:t>
            </a:fld>
            <a:endParaRPr lang="es-ES" altLang="en-US"/>
          </a:p>
        </p:txBody>
      </p:sp>
    </p:spTree>
    <p:extLst>
      <p:ext uri="{BB962C8B-B14F-4D97-AF65-F5344CB8AC3E}">
        <p14:creationId xmlns:p14="http://schemas.microsoft.com/office/powerpoint/2010/main" val="284625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s-ES" altLang="en-US"/>
          </a:p>
        </p:txBody>
      </p:sp>
      <p:sp>
        <p:nvSpPr>
          <p:cNvPr id="3" name="Footer Placeholder 2"/>
          <p:cNvSpPr>
            <a:spLocks noGrp="1"/>
          </p:cNvSpPr>
          <p:nvPr>
            <p:ph type="ftr" sz="quarter" idx="11"/>
          </p:nvPr>
        </p:nvSpPr>
        <p:spPr/>
        <p:txBody>
          <a:bodyPr/>
          <a:lstStyle/>
          <a:p>
            <a:r>
              <a:rPr lang="en-US" altLang="en-US"/>
              <a:t>Prayer Part 4: “What Do I Pray For?”</a:t>
            </a:r>
            <a:endParaRPr lang="es-ES" altLang="en-US"/>
          </a:p>
        </p:txBody>
      </p:sp>
      <p:sp>
        <p:nvSpPr>
          <p:cNvPr id="4" name="Slide Number Placeholder 3"/>
          <p:cNvSpPr>
            <a:spLocks noGrp="1"/>
          </p:cNvSpPr>
          <p:nvPr>
            <p:ph type="sldNum" sz="quarter" idx="12"/>
          </p:nvPr>
        </p:nvSpPr>
        <p:spPr/>
        <p:txBody>
          <a:bodyPr/>
          <a:lstStyle/>
          <a:p>
            <a:fld id="{2D14B5A7-FA39-44A7-950F-C591C7B33EAD}" type="slidenum">
              <a:rPr lang="es-ES" altLang="en-US" smtClean="0"/>
              <a:pPr/>
              <a:t>‹#›</a:t>
            </a:fld>
            <a:endParaRPr lang="es-ES" altLang="en-US"/>
          </a:p>
        </p:txBody>
      </p:sp>
    </p:spTree>
    <p:extLst>
      <p:ext uri="{BB962C8B-B14F-4D97-AF65-F5344CB8AC3E}">
        <p14:creationId xmlns:p14="http://schemas.microsoft.com/office/powerpoint/2010/main" val="3664709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4: “What Do I Pray For?”</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870537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4: “What Do I Pray For?”</a:t>
            </a:r>
            <a:endParaRPr lang="es-ES" altLang="en-US"/>
          </a:p>
        </p:txBody>
      </p:sp>
      <p:sp>
        <p:nvSpPr>
          <p:cNvPr id="7" name="Slide Number Placeholder 6"/>
          <p:cNvSpPr>
            <a:spLocks noGrp="1"/>
          </p:cNvSpPr>
          <p:nvPr>
            <p:ph type="sldNum" sz="quarter" idx="12"/>
          </p:nvPr>
        </p:nvSpPr>
        <p:spPr/>
        <p:txBody>
          <a:bodyPr/>
          <a:lstStyle/>
          <a:p>
            <a:fld id="{A07D884A-C63E-4410-A20F-BD6B78B9A287}" type="slidenum">
              <a:rPr lang="es-ES" altLang="en-US" smtClean="0"/>
              <a:pPr/>
              <a:t>‹#›</a:t>
            </a:fld>
            <a:endParaRPr lang="es-ES" altLang="en-US"/>
          </a:p>
        </p:txBody>
      </p:sp>
    </p:spTree>
    <p:extLst>
      <p:ext uri="{BB962C8B-B14F-4D97-AF65-F5344CB8AC3E}">
        <p14:creationId xmlns:p14="http://schemas.microsoft.com/office/powerpoint/2010/main" val="350952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4: “What Do I Pray For?”</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921020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4: “What Do I Pray For?”</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585040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4: “What Do I Pray For?”</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49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81582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s-ES" altLang="en-US"/>
          </a:p>
        </p:txBody>
      </p:sp>
      <p:sp>
        <p:nvSpPr>
          <p:cNvPr id="6" name="Footer Placeholder 5"/>
          <p:cNvSpPr>
            <a:spLocks noGrp="1"/>
          </p:cNvSpPr>
          <p:nvPr>
            <p:ph type="ftr" sz="quarter" idx="11"/>
          </p:nvPr>
        </p:nvSpPr>
        <p:spPr/>
        <p:txBody>
          <a:bodyPr/>
          <a:lstStyle/>
          <a:p>
            <a:r>
              <a:rPr lang="en-US" altLang="en-US"/>
              <a:t>Prayer Part 4: “What Do I Pray For?”</a:t>
            </a:r>
            <a:endParaRPr lang="es-ES" altLang="en-US"/>
          </a:p>
        </p:txBody>
      </p:sp>
      <p:sp>
        <p:nvSpPr>
          <p:cNvPr id="7" name="Slide Number Placeholder 6"/>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5529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Prayer Part 4: “What Do I Pray For?”</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772261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s-ES" altLang="en-US"/>
          </a:p>
        </p:txBody>
      </p:sp>
      <p:sp>
        <p:nvSpPr>
          <p:cNvPr id="4" name="Footer Placeholder 3"/>
          <p:cNvSpPr>
            <a:spLocks noGrp="1"/>
          </p:cNvSpPr>
          <p:nvPr>
            <p:ph type="ftr" sz="quarter" idx="11"/>
          </p:nvPr>
        </p:nvSpPr>
        <p:spPr/>
        <p:txBody>
          <a:bodyPr/>
          <a:lstStyle/>
          <a:p>
            <a:r>
              <a:rPr lang="en-US" altLang="en-US"/>
              <a:t>Prayer Part 4: “What Do I Pray For?”</a:t>
            </a:r>
            <a:endParaRPr lang="es-ES" altLang="en-US"/>
          </a:p>
        </p:txBody>
      </p:sp>
      <p:sp>
        <p:nvSpPr>
          <p:cNvPr id="5" name="Slide Number Placeholder 4"/>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14001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4: “What Do I Pray For?”</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2598072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s-ES" altLang="en-US"/>
          </a:p>
        </p:txBody>
      </p:sp>
      <p:sp>
        <p:nvSpPr>
          <p:cNvPr id="5" name="Footer Placeholder 4"/>
          <p:cNvSpPr>
            <a:spLocks noGrp="1"/>
          </p:cNvSpPr>
          <p:nvPr>
            <p:ph type="ftr" sz="quarter" idx="11"/>
          </p:nvPr>
        </p:nvSpPr>
        <p:spPr/>
        <p:txBody>
          <a:bodyPr/>
          <a:lstStyle/>
          <a:p>
            <a:r>
              <a:rPr lang="en-US" altLang="en-US"/>
              <a:t>Prayer Part 4: “What Do I Pray For?”</a:t>
            </a:r>
            <a:endParaRPr lang="es-ES" altLang="en-US"/>
          </a:p>
        </p:txBody>
      </p:sp>
      <p:sp>
        <p:nvSpPr>
          <p:cNvPr id="6" name="Slide Number Placeholder 5"/>
          <p:cNvSpPr>
            <a:spLocks noGrp="1"/>
          </p:cNvSpPr>
          <p:nvPr>
            <p:ph type="sldNum" sz="quarter" idx="12"/>
          </p:nvPr>
        </p:nvSpPr>
        <p:spPr/>
        <p:txBody>
          <a:bodyPr/>
          <a:lstStyle/>
          <a:p>
            <a:fld id="{F9D29F12-5A8C-47E8-973D-300A044A93A2}" type="slidenum">
              <a:rPr lang="es-ES" altLang="en-US" smtClean="0"/>
              <a:pPr/>
              <a:t>‹#›</a:t>
            </a:fld>
            <a:endParaRPr lang="es-ES" altLang="en-US"/>
          </a:p>
        </p:txBody>
      </p:sp>
    </p:spTree>
    <p:extLst>
      <p:ext uri="{BB962C8B-B14F-4D97-AF65-F5344CB8AC3E}">
        <p14:creationId xmlns:p14="http://schemas.microsoft.com/office/powerpoint/2010/main" val="3476981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r>
              <a:rPr lang="en-US" altLang="en-US"/>
              <a:t>Prayer Part 4: “What Do I Pray For?”</a:t>
            </a:r>
            <a:endParaRPr lang="es-ES" altLang="en-US"/>
          </a:p>
        </p:txBody>
      </p:sp>
      <p:sp>
        <p:nvSpPr>
          <p:cNvPr id="7" name="Slide Number Placeholder 6"/>
          <p:cNvSpPr>
            <a:spLocks noGrp="1"/>
          </p:cNvSpPr>
          <p:nvPr>
            <p:ph type="sldNum" sz="quarter" idx="12"/>
          </p:nvPr>
        </p:nvSpPr>
        <p:spPr/>
        <p:txBody>
          <a:bodyPr/>
          <a:lstStyle>
            <a:lvl1pPr>
              <a:defRPr/>
            </a:lvl1pPr>
          </a:lstStyle>
          <a:p>
            <a:fld id="{30E23AF2-EAF7-4C4A-A39F-A2CEBE496200}" type="slidenum">
              <a:rPr lang="es-ES" altLang="en-US" smtClean="0"/>
              <a:pPr/>
              <a:t>‹#›</a:t>
            </a:fld>
            <a:endParaRPr lang="es-ES" altLang="en-US"/>
          </a:p>
        </p:txBody>
      </p:sp>
    </p:spTree>
    <p:extLst>
      <p:ext uri="{BB962C8B-B14F-4D97-AF65-F5344CB8AC3E}">
        <p14:creationId xmlns:p14="http://schemas.microsoft.com/office/powerpoint/2010/main" val="2056444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buNone/>
              <a:defRPr/>
            </a:lvl1pPr>
          </a:lstStyle>
          <a:p>
            <a:pPr>
              <a:defRPr/>
            </a:pPr>
            <a:endParaRPr lang="en-US" dirty="0"/>
          </a:p>
        </p:txBody>
      </p:sp>
      <p:sp>
        <p:nvSpPr>
          <p:cNvPr id="6" name="Slide Number Placeholder 5"/>
          <p:cNvSpPr>
            <a:spLocks noGrp="1"/>
          </p:cNvSpPr>
          <p:nvPr>
            <p:ph type="sldNum" sz="quarter" idx="12"/>
          </p:nvPr>
        </p:nvSpPr>
        <p:spPr/>
        <p:txBody>
          <a:bodyPr/>
          <a:lstStyle/>
          <a:p>
            <a:pPr>
              <a:defRPr/>
            </a:pPr>
            <a:fld id="{9CECD47E-C6C7-484B-8583-F43594A126FC}" type="slidenum">
              <a:rPr lang="en-US" smtClean="0"/>
              <a:pPr>
                <a:defRPr/>
              </a:pPr>
              <a:t>‹#›</a:t>
            </a:fld>
            <a:endParaRPr lang="en-US"/>
          </a:p>
        </p:txBody>
      </p:sp>
    </p:spTree>
    <p:extLst>
      <p:ext uri="{BB962C8B-B14F-4D97-AF65-F5344CB8AC3E}">
        <p14:creationId xmlns:p14="http://schemas.microsoft.com/office/powerpoint/2010/main" val="133389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DE000C62-2C2B-4D12-B07E-F442F969E1FB}" type="slidenum">
              <a:rPr lang="en-US" smtClean="0"/>
              <a:pPr>
                <a:defRPr/>
              </a:pPr>
              <a:t>‹#›</a:t>
            </a:fld>
            <a:endParaRPr lang="en-US"/>
          </a:p>
        </p:txBody>
      </p:sp>
    </p:spTree>
    <p:extLst>
      <p:ext uri="{BB962C8B-B14F-4D97-AF65-F5344CB8AC3E}">
        <p14:creationId xmlns:p14="http://schemas.microsoft.com/office/powerpoint/2010/main" val="2312111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F62AC935-0BD2-4B8B-A8EB-15CB30845FA2}" type="slidenum">
              <a:rPr lang="en-US" smtClean="0"/>
              <a:pPr>
                <a:defRPr/>
              </a:pPr>
              <a:t>‹#›</a:t>
            </a:fld>
            <a:endParaRPr lang="en-US"/>
          </a:p>
        </p:txBody>
      </p:sp>
    </p:spTree>
    <p:extLst>
      <p:ext uri="{BB962C8B-B14F-4D97-AF65-F5344CB8AC3E}">
        <p14:creationId xmlns:p14="http://schemas.microsoft.com/office/powerpoint/2010/main" val="968871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56C0622D-3EDD-4E58-A8FC-C288619F7A57}" type="slidenum">
              <a:rPr lang="en-US" smtClean="0"/>
              <a:pPr>
                <a:defRPr/>
              </a:pPr>
              <a:t>‹#›</a:t>
            </a:fld>
            <a:endParaRPr lang="en-US"/>
          </a:p>
        </p:txBody>
      </p:sp>
    </p:spTree>
    <p:extLst>
      <p:ext uri="{BB962C8B-B14F-4D97-AF65-F5344CB8AC3E}">
        <p14:creationId xmlns:p14="http://schemas.microsoft.com/office/powerpoint/2010/main" val="396321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119948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 Part 4: “What Do I Pray For?”</a:t>
            </a:r>
          </a:p>
        </p:txBody>
      </p:sp>
      <p:sp>
        <p:nvSpPr>
          <p:cNvPr id="9" name="Slide Number Placeholder 8"/>
          <p:cNvSpPr>
            <a:spLocks noGrp="1"/>
          </p:cNvSpPr>
          <p:nvPr>
            <p:ph type="sldNum" sz="quarter" idx="12"/>
          </p:nvPr>
        </p:nvSpPr>
        <p:spPr/>
        <p:txBody>
          <a:bodyPr/>
          <a:lstStyle/>
          <a:p>
            <a:pPr>
              <a:defRPr/>
            </a:pPr>
            <a:fld id="{402769AE-8EE1-4C1C-9FA3-D813BE57AB3B}" type="slidenum">
              <a:rPr lang="en-US" smtClean="0"/>
              <a:pPr>
                <a:defRPr/>
              </a:pPr>
              <a:t>‹#›</a:t>
            </a:fld>
            <a:endParaRPr lang="en-US"/>
          </a:p>
        </p:txBody>
      </p:sp>
    </p:spTree>
    <p:extLst>
      <p:ext uri="{BB962C8B-B14F-4D97-AF65-F5344CB8AC3E}">
        <p14:creationId xmlns:p14="http://schemas.microsoft.com/office/powerpoint/2010/main" val="2264077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88AB52CD-AE32-452F-91A6-1461AB08A8DD}" type="slidenum">
              <a:rPr lang="en-US" smtClean="0"/>
              <a:pPr>
                <a:defRPr/>
              </a:pPr>
              <a:t>‹#›</a:t>
            </a:fld>
            <a:endParaRPr lang="en-US"/>
          </a:p>
        </p:txBody>
      </p:sp>
    </p:spTree>
    <p:extLst>
      <p:ext uri="{BB962C8B-B14F-4D97-AF65-F5344CB8AC3E}">
        <p14:creationId xmlns:p14="http://schemas.microsoft.com/office/powerpoint/2010/main" val="2174536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 Part 4: “What Do I Pray For?”</a:t>
            </a:r>
          </a:p>
        </p:txBody>
      </p:sp>
      <p:sp>
        <p:nvSpPr>
          <p:cNvPr id="4" name="Slide Number Placeholder 3"/>
          <p:cNvSpPr>
            <a:spLocks noGrp="1"/>
          </p:cNvSpPr>
          <p:nvPr>
            <p:ph type="sldNum" sz="quarter" idx="12"/>
          </p:nvPr>
        </p:nvSpPr>
        <p:spPr/>
        <p:txBody>
          <a:bodyPr/>
          <a:lstStyle/>
          <a:p>
            <a:pPr>
              <a:defRPr/>
            </a:pPr>
            <a:fld id="{FA1465C5-37D5-4B5C-8792-E54C60D669FD}" type="slidenum">
              <a:rPr lang="en-US" smtClean="0"/>
              <a:pPr>
                <a:defRPr/>
              </a:pPr>
              <a:t>‹#›</a:t>
            </a:fld>
            <a:endParaRPr lang="en-US"/>
          </a:p>
        </p:txBody>
      </p:sp>
    </p:spTree>
    <p:extLst>
      <p:ext uri="{BB962C8B-B14F-4D97-AF65-F5344CB8AC3E}">
        <p14:creationId xmlns:p14="http://schemas.microsoft.com/office/powerpoint/2010/main" val="3765156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6E1BE82F-4E4A-4D13-9BE4-ACB0EF71AD57}" type="slidenum">
              <a:rPr lang="en-US" smtClean="0"/>
              <a:pPr>
                <a:defRPr/>
              </a:pPr>
              <a:t>‹#›</a:t>
            </a:fld>
            <a:endParaRPr lang="en-US"/>
          </a:p>
        </p:txBody>
      </p:sp>
    </p:spTree>
    <p:extLst>
      <p:ext uri="{BB962C8B-B14F-4D97-AF65-F5344CB8AC3E}">
        <p14:creationId xmlns:p14="http://schemas.microsoft.com/office/powerpoint/2010/main" val="1991078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A2EF0932-8C1D-41FF-949E-A9D5E9CB2914}" type="slidenum">
              <a:rPr lang="en-US" smtClean="0"/>
              <a:pPr>
                <a:defRPr/>
              </a:pPr>
              <a:t>‹#›</a:t>
            </a:fld>
            <a:endParaRPr lang="en-US"/>
          </a:p>
        </p:txBody>
      </p:sp>
    </p:spTree>
    <p:extLst>
      <p:ext uri="{BB962C8B-B14F-4D97-AF65-F5344CB8AC3E}">
        <p14:creationId xmlns:p14="http://schemas.microsoft.com/office/powerpoint/2010/main" val="166907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842735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539435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2681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352751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236187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 Part 4: “What Do I Pray For?”</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833977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1174912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3320C181-17AB-4D1D-B1B2-493CA01C32ED}" type="slidenum">
              <a:rPr lang="en-US" smtClean="0"/>
              <a:pPr>
                <a:defRPr/>
              </a:pPr>
              <a:t>‹#›</a:t>
            </a:fld>
            <a:endParaRPr lang="en-US"/>
          </a:p>
        </p:txBody>
      </p:sp>
    </p:spTree>
    <p:extLst>
      <p:ext uri="{BB962C8B-B14F-4D97-AF65-F5344CB8AC3E}">
        <p14:creationId xmlns:p14="http://schemas.microsoft.com/office/powerpoint/2010/main" val="3723089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AC41EDE4-9DF3-40C7-8CBC-9BA84B70A250}" type="slidenum">
              <a:rPr lang="en-US" smtClean="0"/>
              <a:pPr>
                <a:defRPr/>
              </a:pPr>
              <a:t>‹#›</a:t>
            </a:fld>
            <a:endParaRPr lang="en-US"/>
          </a:p>
        </p:txBody>
      </p:sp>
    </p:spTree>
    <p:extLst>
      <p:ext uri="{BB962C8B-B14F-4D97-AF65-F5344CB8AC3E}">
        <p14:creationId xmlns:p14="http://schemas.microsoft.com/office/powerpoint/2010/main" val="3844607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1855582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7773594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2199008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112584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Prayer Part 4: “What Do I Pray For?”</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114809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2053535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 Part 4: “What Do I Pray For?”</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91863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342591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6483367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26803025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142287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724582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03351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49820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84131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Prayer Part 4: “What Do I Pray For?”</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0963204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3956338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Prayer Part 4: “What Do I Pray For?”</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199641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Prayer Part 4: “What Do I Pray For?”</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44193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196907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Prayer Part 4: “What Do I Pray For?”</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27567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Prayer Part 4: “What Do I Pray For?”</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13903496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Prayer Part 4: “What Do I Pray For?”</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40B4E987-F788-4255-AAFE-018AACF3D349}" type="slidenum">
              <a:rPr lang="en-US" smtClean="0"/>
              <a:pPr>
                <a:defRPr/>
              </a:pPr>
              <a:t>‹#›</a:t>
            </a:fld>
            <a:endParaRPr lang="en-US"/>
          </a:p>
        </p:txBody>
      </p:sp>
    </p:spTree>
    <p:extLst>
      <p:ext uri="{BB962C8B-B14F-4D97-AF65-F5344CB8AC3E}">
        <p14:creationId xmlns:p14="http://schemas.microsoft.com/office/powerpoint/2010/main" val="31984998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Prayer Part 4: “What Do I Pray For?”</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6EFCDCDF-E3ED-42EB-B20C-D7041F383157}" type="slidenum">
              <a:rPr lang="en-US" smtClean="0"/>
              <a:pPr>
                <a:defRPr/>
              </a:pPr>
              <a:t>‹#›</a:t>
            </a:fld>
            <a:endParaRPr lang="en-US"/>
          </a:p>
        </p:txBody>
      </p:sp>
    </p:spTree>
    <p:extLst>
      <p:ext uri="{BB962C8B-B14F-4D97-AF65-F5344CB8AC3E}">
        <p14:creationId xmlns:p14="http://schemas.microsoft.com/office/powerpoint/2010/main" val="2856981651"/>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Prayer Part 4: “What Do I Pray For?”</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646681188"/>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4.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2" name="Rectangle 80">
            <a:extLst>
              <a:ext uri="{FF2B5EF4-FFF2-40B4-BE49-F238E27FC236}">
                <a16:creationId xmlns:a16="http://schemas.microsoft.com/office/drawing/2014/main" id="{7037383D-B3BD-4659-8716-9FDBE7608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8CBB79A-B241-457A-B231-C7B8D2C658E7}"/>
              </a:ext>
            </a:extLst>
          </p:cNvPr>
          <p:cNvSpPr>
            <a:spLocks noGrp="1"/>
          </p:cNvSpPr>
          <p:nvPr>
            <p:ph type="ctrTitle"/>
          </p:nvPr>
        </p:nvSpPr>
        <p:spPr>
          <a:xfrm>
            <a:off x="1" y="643467"/>
            <a:ext cx="9144000" cy="3830560"/>
          </a:xfrm>
        </p:spPr>
        <p:txBody>
          <a:bodyPr vert="horz" lIns="91440" tIns="45720" rIns="91440" bIns="45720" rtlCol="0">
            <a:normAutofit/>
          </a:bodyPr>
          <a:lstStyle/>
          <a:p>
            <a:pPr marL="457200" marR="0" lvl="0" indent="-457200" algn="l" fontAlgn="auto">
              <a:spcAft>
                <a:spcPts val="0"/>
              </a:spcAft>
              <a:buClrTx/>
              <a:buSzTx/>
              <a:tabLst/>
              <a:defRPr/>
            </a:pPr>
            <a:br>
              <a:rPr lang="en-US" sz="6300" dirty="0"/>
            </a:br>
            <a:r>
              <a:rPr lang="en-US" sz="6300" dirty="0"/>
              <a:t>I              Barabbas!</a:t>
            </a:r>
            <a:br>
              <a:rPr lang="en-US" sz="6300" dirty="0"/>
            </a:br>
            <a:br>
              <a:rPr lang="en-US" sz="6300" dirty="0"/>
            </a:br>
            <a:endParaRPr lang="en-US" sz="6300" dirty="0"/>
          </a:p>
        </p:txBody>
      </p:sp>
      <p:sp>
        <p:nvSpPr>
          <p:cNvPr id="143" name="Rectangle 82">
            <a:extLst>
              <a:ext uri="{FF2B5EF4-FFF2-40B4-BE49-F238E27FC236}">
                <a16:creationId xmlns:a16="http://schemas.microsoft.com/office/drawing/2014/main" id="{5E80338A-C5B0-4D0A-B4E6-37A03FD13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93732"/>
            <a:ext cx="9144000" cy="19642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a:extLst>
              <a:ext uri="{FF2B5EF4-FFF2-40B4-BE49-F238E27FC236}">
                <a16:creationId xmlns:a16="http://schemas.microsoft.com/office/drawing/2014/main" id="{94881BD8-5E22-47CB-9B59-7AE5E1FEE903}"/>
              </a:ext>
            </a:extLst>
          </p:cNvPr>
          <p:cNvSpPr>
            <a:spLocks noGrp="1"/>
          </p:cNvSpPr>
          <p:nvPr>
            <p:ph type="subTitle" idx="1"/>
          </p:nvPr>
        </p:nvSpPr>
        <p:spPr>
          <a:xfrm>
            <a:off x="1" y="4875587"/>
            <a:ext cx="9144000" cy="1982413"/>
          </a:xfrm>
        </p:spPr>
        <p:txBody>
          <a:bodyPr vert="horz" lIns="91440" tIns="45720" rIns="91440" bIns="45720" rtlCol="0">
            <a:normAutofit/>
          </a:bodyPr>
          <a:lstStyle/>
          <a:p>
            <a:pPr>
              <a:lnSpc>
                <a:spcPct val="110000"/>
              </a:lnSpc>
            </a:pPr>
            <a:r>
              <a:rPr lang="en-US" sz="4000" b="1" dirty="0">
                <a:solidFill>
                  <a:srgbClr val="FF0000"/>
                </a:solidFill>
                <a:effectLst/>
              </a:rPr>
              <a:t>Text: </a:t>
            </a:r>
          </a:p>
          <a:p>
            <a:pPr>
              <a:lnSpc>
                <a:spcPct val="110000"/>
              </a:lnSpc>
            </a:pPr>
            <a:r>
              <a:rPr lang="en-US" sz="4000" b="1" dirty="0">
                <a:solidFill>
                  <a:srgbClr val="FF0000"/>
                </a:solidFill>
                <a:effectLst/>
              </a:rPr>
              <a:t>I Peter 3:18 (Romans 5:6-10)</a:t>
            </a:r>
            <a:endParaRPr lang="en-US" sz="4000" dirty="0">
              <a:solidFill>
                <a:srgbClr val="FF0000"/>
              </a:solidFill>
              <a:effectLst/>
            </a:endParaRPr>
          </a:p>
        </p:txBody>
      </p:sp>
      <p:pic>
        <p:nvPicPr>
          <p:cNvPr id="5" name="Picture 4" descr="A picture containing balloon, aircraft, umbrella&#10;&#10;Description automatically generated">
            <a:extLst>
              <a:ext uri="{FF2B5EF4-FFF2-40B4-BE49-F238E27FC236}">
                <a16:creationId xmlns:a16="http://schemas.microsoft.com/office/drawing/2014/main" id="{539D89CD-4445-48D4-99E0-BD09FB474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765" y="1045027"/>
            <a:ext cx="2592734" cy="2383973"/>
          </a:xfrm>
          <a:prstGeom prst="rect">
            <a:avLst/>
          </a:prstGeom>
        </p:spPr>
      </p:pic>
      <p:sp>
        <p:nvSpPr>
          <p:cNvPr id="13" name="Title 2">
            <a:extLst>
              <a:ext uri="{FF2B5EF4-FFF2-40B4-BE49-F238E27FC236}">
                <a16:creationId xmlns:a16="http://schemas.microsoft.com/office/drawing/2014/main" id="{CBAC0D41-047F-452C-8882-766AFD7E0B71}"/>
              </a:ext>
            </a:extLst>
          </p:cNvPr>
          <p:cNvSpPr txBox="1">
            <a:spLocks/>
          </p:cNvSpPr>
          <p:nvPr/>
        </p:nvSpPr>
        <p:spPr>
          <a:xfrm>
            <a:off x="-1" y="638443"/>
            <a:ext cx="9144000" cy="3835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indent="-457200" algn="l" fontAlgn="auto">
              <a:spcAft>
                <a:spcPts val="0"/>
              </a:spcAft>
              <a:buClrTx/>
              <a:buSzTx/>
              <a:buFontTx/>
              <a:defRPr/>
            </a:pPr>
            <a:br>
              <a:rPr lang="en-US" sz="6300" dirty="0"/>
            </a:br>
            <a:r>
              <a:rPr lang="en-US" sz="6300" dirty="0"/>
              <a:t>I              Barabbas!</a:t>
            </a:r>
            <a:br>
              <a:rPr lang="en-US" sz="6300" dirty="0"/>
            </a:br>
            <a:br>
              <a:rPr lang="en-US" sz="6300" dirty="0"/>
            </a:br>
            <a:endParaRPr lang="en-US" sz="6300" dirty="0"/>
          </a:p>
        </p:txBody>
      </p:sp>
      <p:pic>
        <p:nvPicPr>
          <p:cNvPr id="14" name="Picture 13" descr="A picture containing balloon, aircraft, umbrella&#10;&#10;Description automatically generated">
            <a:extLst>
              <a:ext uri="{FF2B5EF4-FFF2-40B4-BE49-F238E27FC236}">
                <a16:creationId xmlns:a16="http://schemas.microsoft.com/office/drawing/2014/main" id="{CA3327DC-F9D7-4A7A-9AE2-C75E3C2E5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009523"/>
            <a:ext cx="2592734" cy="2383973"/>
          </a:xfrm>
          <a:prstGeom prst="rect">
            <a:avLst/>
          </a:prstGeom>
        </p:spPr>
      </p:pic>
    </p:spTree>
    <p:extLst>
      <p:ext uri="{BB962C8B-B14F-4D97-AF65-F5344CB8AC3E}">
        <p14:creationId xmlns:p14="http://schemas.microsoft.com/office/powerpoint/2010/main" val="1721840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648200" y="-19791"/>
            <a:ext cx="4495777" cy="934192"/>
          </a:xfrm>
        </p:spPr>
        <p:txBody>
          <a:bodyPr vert="horz" lIns="91440" tIns="45720" rIns="91440" bIns="45720" rtlCol="0" anchor="ctr">
            <a:normAutofit/>
          </a:bodyPr>
          <a:lstStyle/>
          <a:p>
            <a:pPr>
              <a:defRPr/>
            </a:pPr>
            <a:r>
              <a:rPr lang="en-US" sz="4400" b="1" i="0" u="sng" kern="1200" cap="all" dirty="0">
                <a:ln>
                  <a:solidFill>
                    <a:srgbClr val="0000FF"/>
                  </a:solidFill>
                </a:ln>
                <a:solidFill>
                  <a:srgbClr val="66FFFF"/>
                </a:solidFill>
                <a:effectLst>
                  <a:outerShdw blurRad="50800" dist="63500" dir="2700000" algn="tl" rotWithShape="0">
                    <a:srgbClr val="000000">
                      <a:alpha val="48000"/>
                    </a:srgbClr>
                  </a:outerShdw>
                </a:effectLst>
                <a:latin typeface="Arial" panose="020B0604020202020204" pitchFamily="34" charset="0"/>
                <a:cs typeface="Arial" panose="020B0604020202020204" pitchFamily="34" charset="0"/>
              </a:rPr>
              <a:t>Jesus</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0"/>
            <a:ext cx="4495773"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4693444" y="789748"/>
            <a:ext cx="4495765" cy="4163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47500" lnSpcReduction="2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Condemned</a:t>
            </a:r>
            <a:r>
              <a:rPr kumimoji="0" lang="en-US" altLang="en-US" sz="4400" b="1" i="0" u="none" strike="noStrike" kern="1200" cap="all" spc="0" normalizeH="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as a sinner</a:t>
            </a: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Condemned to die!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Scourged!</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Carried His</a:t>
            </a:r>
            <a:r>
              <a:rPr kumimoji="0" lang="en-US" altLang="en-US" sz="4400" b="1" i="0" u="none" strike="noStrike" kern="1200" cap="all" spc="0" normalizeH="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Cross</a:t>
            </a: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Crucified with criminals!</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Died for the sins of the world!</a:t>
            </a:r>
          </a:p>
          <a:p>
            <a:pPr marL="747713" lvl="1" indent="-461963">
              <a:lnSpc>
                <a:spcPct val="120000"/>
              </a:lnSpc>
              <a:spcBef>
                <a:spcPct val="0"/>
              </a:spcBef>
              <a:spcAft>
                <a:spcPts val="600"/>
              </a:spcAft>
              <a:buClr>
                <a:srgbClr val="B80E0F"/>
              </a:buClr>
              <a:buSzPct val="160000"/>
              <a:buFont typeface="Wingdings" panose="05000000000000000000" pitchFamily="2" charset="2"/>
              <a:buChar char="ü"/>
            </a:pPr>
            <a:r>
              <a:rPr lang="en-US" altLang="en-US" sz="4200" b="1" cap="all" dirty="0">
                <a:solidFill>
                  <a:prstClr val="white"/>
                </a:solidFill>
                <a:effectLst>
                  <a:outerShdw blurRad="50800" dist="38100" dir="2700000" algn="tl" rotWithShape="0">
                    <a:srgbClr val="000000">
                      <a:alpha val="48000"/>
                    </a:srgbClr>
                  </a:outerShdw>
                </a:effectLst>
                <a:latin typeface="Tahoma"/>
              </a:rPr>
              <a:t>Mt. 27:26; Mk. 15:15; Lk. 23:24-26, 32-33; Jn. 19:14-18</a:t>
            </a:r>
            <a:endParaRPr kumimoji="0" lang="en-US" altLang="en-US" sz="42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7900" y="6574364"/>
            <a:ext cx="3124200" cy="2802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6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5" name="Rectangle 4">
            <a:extLst>
              <a:ext uri="{FF2B5EF4-FFF2-40B4-BE49-F238E27FC236}">
                <a16:creationId xmlns:a16="http://schemas.microsoft.com/office/drawing/2014/main" id="{4CA384CA-C591-41E8-BD67-E8AC10C1030D}"/>
              </a:ext>
            </a:extLst>
          </p:cNvPr>
          <p:cNvSpPr/>
          <p:nvPr/>
        </p:nvSpPr>
        <p:spPr>
          <a:xfrm>
            <a:off x="-7919" y="5254707"/>
            <a:ext cx="9143999" cy="101566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
                <a:srgbClr val="9EC544">
                  <a:lumMod val="40000"/>
                  <a:lumOff val="60000"/>
                </a:srgbClr>
              </a:buClr>
              <a:buSzTx/>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a:ea typeface="+mn-ea"/>
                <a:cs typeface="+mn-cs"/>
              </a:rPr>
              <a:t>Luke 23:25</a:t>
            </a:r>
          </a:p>
          <a:p>
            <a:pPr marL="573088" lvl="0" indent="-573088">
              <a:buClr>
                <a:srgbClr val="9EC544">
                  <a:lumMod val="40000"/>
                  <a:lumOff val="60000"/>
                </a:srgbClr>
              </a:buClr>
              <a:buSzTx/>
              <a:buNone/>
              <a:defRPr/>
            </a:pPr>
            <a:r>
              <a:rPr lang="en-US" dirty="0">
                <a:solidFill>
                  <a:prstClr val="white"/>
                </a:solidFill>
              </a:rPr>
              <a:t>25.  And he released the man they were asking for who had been thrown into prison for insurrection and murder, but he delivered Jesus to their will.</a:t>
            </a:r>
          </a:p>
        </p:txBody>
      </p:sp>
    </p:spTree>
    <p:extLst>
      <p:ext uri="{BB962C8B-B14F-4D97-AF65-F5344CB8AC3E}">
        <p14:creationId xmlns:p14="http://schemas.microsoft.com/office/powerpoint/2010/main" val="13405244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 calcmode="lin" valueType="num">
                                      <p:cBhvr>
                                        <p:cTn id="27"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2">
                                            <p:txEl>
                                              <p:pRg st="4" end="4"/>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 calcmode="lin" valueType="num">
                                      <p:cBhvr>
                                        <p:cTn id="32"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2">
                                            <p:txEl>
                                              <p:pRg st="5" end="5"/>
                                            </p:tx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500"/>
                                        <p:tgtEl>
                                          <p:spTgt spid="12">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648200" y="-19791"/>
            <a:ext cx="4495777" cy="934192"/>
          </a:xfrm>
        </p:spPr>
        <p:txBody>
          <a:bodyPr vert="horz" lIns="91440" tIns="45720" rIns="91440" bIns="45720" rtlCol="0" anchor="ctr">
            <a:normAutofit/>
          </a:bodyPr>
          <a:lstStyle/>
          <a:p>
            <a:pPr>
              <a:defRPr/>
            </a:pPr>
            <a:r>
              <a:rPr lang="en-US" sz="4400" b="1" i="0" u="sng" kern="1200" cap="all" dirty="0">
                <a:ln>
                  <a:solidFill>
                    <a:srgbClr val="0000FF"/>
                  </a:solidFill>
                </a:ln>
                <a:solidFill>
                  <a:srgbClr val="66FFFF"/>
                </a:solidFill>
                <a:effectLst>
                  <a:outerShdw blurRad="50800" dist="63500" dir="2700000" algn="tl" rotWithShape="0">
                    <a:srgbClr val="000000">
                      <a:alpha val="48000"/>
                    </a:srgbClr>
                  </a:outerShdw>
                </a:effectLst>
                <a:latin typeface="Arial" panose="020B0604020202020204" pitchFamily="34" charset="0"/>
                <a:cs typeface="Arial" panose="020B0604020202020204" pitchFamily="34" charset="0"/>
              </a:rPr>
              <a:t>Jesus</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0"/>
            <a:ext cx="4495773" cy="6857990"/>
          </a:xfrm>
          <a:prstGeom prst="rect">
            <a:avLst/>
          </a:prstGeom>
        </p:spPr>
      </p:pic>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7900" y="6574364"/>
            <a:ext cx="3124200" cy="2802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6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8" name="Text Box 3">
            <a:extLst>
              <a:ext uri="{FF2B5EF4-FFF2-40B4-BE49-F238E27FC236}">
                <a16:creationId xmlns:a16="http://schemas.microsoft.com/office/drawing/2014/main" id="{75CA4BCC-AED8-48F6-B424-13837B088581}"/>
              </a:ext>
            </a:extLst>
          </p:cNvPr>
          <p:cNvSpPr txBox="1">
            <a:spLocks noChangeArrowheads="1"/>
          </p:cNvSpPr>
          <p:nvPr/>
        </p:nvSpPr>
        <p:spPr bwMode="auto">
          <a:xfrm>
            <a:off x="4648202" y="914400"/>
            <a:ext cx="449579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Peter 3:18</a:t>
            </a:r>
          </a:p>
          <a:p>
            <a:pPr marL="682625" marR="0" lvl="0" indent="-682625" algn="l" defTabSz="914400" rtl="0" eaLnBrk="1" fontAlgn="base" latinLnBrk="0" hangingPunct="1">
              <a:lnSpc>
                <a:spcPct val="100000"/>
              </a:lnSpc>
              <a:spcBef>
                <a:spcPct val="0"/>
              </a:spcBef>
              <a:spcAft>
                <a:spcPct val="0"/>
              </a:spcAft>
              <a:buClr>
                <a:srgbClr val="9EC544">
                  <a:lumMod val="40000"/>
                  <a:lumOff val="60000"/>
                </a:srgbClr>
              </a:buClr>
              <a:buSzTx/>
              <a:buFont typeface="Wingdings" pitchFamily="2" charset="2"/>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18.  For Christ also died for sins once for all, the just for the unjust, so that He might bring us to God, having been put to death in the flesh, but made alive in the spirit;</a:t>
            </a:r>
          </a:p>
        </p:txBody>
      </p:sp>
      <p:sp>
        <p:nvSpPr>
          <p:cNvPr id="9" name="Text Box 3">
            <a:extLst>
              <a:ext uri="{FF2B5EF4-FFF2-40B4-BE49-F238E27FC236}">
                <a16:creationId xmlns:a16="http://schemas.microsoft.com/office/drawing/2014/main" id="{E68AD1AE-B7B9-4CB1-B3FB-21EAF4E6B611}"/>
              </a:ext>
            </a:extLst>
          </p:cNvPr>
          <p:cNvSpPr txBox="1">
            <a:spLocks noChangeArrowheads="1"/>
          </p:cNvSpPr>
          <p:nvPr/>
        </p:nvSpPr>
        <p:spPr bwMode="auto">
          <a:xfrm>
            <a:off x="4701795" y="4959209"/>
            <a:ext cx="4419597" cy="1754326"/>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9EC544">
                  <a:lumMod val="40000"/>
                  <a:lumOff val="60000"/>
                </a:srgbClr>
              </a:buClr>
              <a:buSzTx/>
              <a:buFont typeface="Wingdings" pitchFamily="2" charset="2"/>
              <a:buNone/>
              <a:tabLst/>
              <a:defRPr/>
            </a:pPr>
            <a:r>
              <a:rPr kumimoji="0" lang="en-US" sz="3600" b="1" i="1"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rPr>
              <a:t>Jesus, the</a:t>
            </a:r>
            <a:r>
              <a:rPr kumimoji="0" lang="en-US" sz="3600" b="1" i="1" u="none" strike="noStrike" kern="1200" cap="none" spc="0" normalizeH="0" noProof="0" dirty="0">
                <a:ln>
                  <a:noFill/>
                </a:ln>
                <a:solidFill>
                  <a:srgbClr val="66FFFF"/>
                </a:solidFill>
                <a:effectLst/>
                <a:uLnTx/>
                <a:uFillTx/>
                <a:latin typeface="Tahoma" pitchFamily="34" charset="0"/>
                <a:ea typeface="+mn-ea"/>
                <a:cs typeface="Times New Roman" pitchFamily="18" charset="0"/>
              </a:rPr>
              <a:t> Just, died for the unjust!</a:t>
            </a:r>
            <a:endParaRPr kumimoji="0" lang="en-US" sz="3600" b="1" i="1"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0723265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590810" y="37803"/>
            <a:ext cx="4571969" cy="1326321"/>
          </a:xfrm>
        </p:spPr>
        <p:txBody>
          <a:bodyPr vert="horz" lIns="91440" tIns="45720" rIns="91440" bIns="45720" rtlCol="0" anchor="ctr">
            <a:normAutofit/>
          </a:bodyPr>
          <a:lstStyle/>
          <a:p>
            <a:pPr>
              <a:defRPr/>
            </a:pPr>
            <a:r>
              <a:rPr lang="en-US" sz="4000" b="1" i="0" u="sng" kern="1200" cap="all" dirty="0">
                <a:ln>
                  <a:solidFill>
                    <a:srgbClr val="0000FF"/>
                  </a:solidFill>
                </a:ln>
                <a:solidFill>
                  <a:srgbClr val="66FFFF"/>
                </a:solidFill>
                <a:effectLst>
                  <a:outerShdw blurRad="50800" dist="63500" dir="2700000" algn="tl" rotWithShape="0">
                    <a:srgbClr val="000000">
                      <a:alpha val="48000"/>
                    </a:srgbClr>
                  </a:outerShdw>
                </a:effectLst>
                <a:latin typeface="+mj-lt"/>
                <a:ea typeface="+mj-ea"/>
                <a:cs typeface="+mj-cs"/>
              </a:rPr>
              <a:t>We Are Like Barabbas!</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rotWithShape="1">
          <a:blip r:embed="rId4">
            <a:extLst>
              <a:ext uri="{28A0092B-C50C-407E-A947-70E740481C1C}">
                <a14:useLocalDpi xmlns:a14="http://schemas.microsoft.com/office/drawing/2010/main" val="0"/>
              </a:ext>
            </a:extLst>
          </a:blip>
          <a:srcRect l="29762" r="23739" b="2"/>
          <a:stretch/>
        </p:blipFill>
        <p:spPr>
          <a:xfrm>
            <a:off x="20" y="10"/>
            <a:ext cx="4571980"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4724402" y="1364124"/>
            <a:ext cx="4419570" cy="54481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33363" lvl="0" indent="0" algn="ctr">
              <a:lnSpc>
                <a:spcPct val="110000"/>
              </a:lnSpc>
              <a:spcBef>
                <a:spcPct val="0"/>
              </a:spcBef>
              <a:spcAft>
                <a:spcPts val="600"/>
              </a:spcAft>
              <a:buClr>
                <a:srgbClr val="B80E0F"/>
              </a:buClr>
              <a:buSzPct val="160000"/>
              <a:buNone/>
              <a:defRPr/>
            </a:pPr>
            <a:r>
              <a:rPr lang="en-US" altLang="en-US" sz="2000" b="1" i="1" cap="all" dirty="0">
                <a:solidFill>
                  <a:srgbClr val="FFFF00"/>
                </a:solidFill>
                <a:effectLst>
                  <a:outerShdw blurRad="50800" dist="38100" dir="2700000" algn="tl" rotWithShape="0">
                    <a:srgbClr val="000000">
                      <a:alpha val="48000"/>
                    </a:srgbClr>
                  </a:outerShdw>
                </a:effectLst>
                <a:latin typeface="Tahoma"/>
              </a:rPr>
              <a:t>If Barabbas wasn’t set free, what hope would I have? </a:t>
            </a:r>
            <a:endPar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endParaRP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rPr>
              <a:t>Helpless! (Romans 5:6-10)</a:t>
            </a: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lang="en-US" altLang="en-US" sz="2000" b="1" cap="all" dirty="0">
                <a:effectLst>
                  <a:outerShdw blurRad="50800" dist="38100" dir="2700000" algn="tl" rotWithShape="0">
                    <a:srgbClr val="000000">
                      <a:alpha val="48000"/>
                    </a:srgbClr>
                  </a:outerShdw>
                </a:effectLst>
                <a:latin typeface="+mn-lt"/>
                <a:cs typeface="+mn-cs"/>
              </a:rPr>
              <a:t>Ungodly!</a:t>
            </a:r>
            <a:endPar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endParaRP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rPr>
              <a:t>Sinner!</a:t>
            </a: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rPr>
              <a:t>Deserving Wrath!</a:t>
            </a: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rPr>
              <a:t>Enemies!</a:t>
            </a: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lang="en-US" altLang="en-US" sz="2000" b="1" cap="all" dirty="0">
                <a:effectLst>
                  <a:outerShdw blurRad="50800" dist="38100" dir="2700000" algn="tl" rotWithShape="0">
                    <a:srgbClr val="000000">
                      <a:alpha val="48000"/>
                    </a:srgbClr>
                  </a:outerShdw>
                </a:effectLst>
                <a:latin typeface="+mn-lt"/>
                <a:cs typeface="+mn-cs"/>
              </a:rPr>
              <a:t>Dead in Sin! (Eph. 2:1-3)</a:t>
            </a: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lang="en-US" altLang="en-US" sz="2000" b="1" cap="all" dirty="0">
                <a:effectLst>
                  <a:outerShdw blurRad="50800" dist="38100" dir="2700000" algn="tl" rotWithShape="0">
                    <a:srgbClr val="000000">
                      <a:alpha val="48000"/>
                    </a:srgbClr>
                  </a:outerShdw>
                </a:effectLst>
                <a:latin typeface="+mn-lt"/>
                <a:cs typeface="+mn-cs"/>
              </a:rPr>
              <a:t>Rebellion to God!</a:t>
            </a: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lang="en-US" altLang="en-US" sz="2000" b="1" cap="all" dirty="0">
                <a:effectLst>
                  <a:outerShdw blurRad="50800" dist="38100" dir="2700000" algn="tl" rotWithShape="0">
                    <a:srgbClr val="000000">
                      <a:alpha val="48000"/>
                    </a:srgbClr>
                  </a:outerShdw>
                </a:effectLst>
                <a:latin typeface="+mn-lt"/>
                <a:cs typeface="+mn-cs"/>
              </a:rPr>
              <a:t>Sons of Disobedience!</a:t>
            </a: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lang="en-US" altLang="en-US" sz="2000" b="1" cap="all" dirty="0">
                <a:effectLst>
                  <a:outerShdw blurRad="50800" dist="38100" dir="2700000" algn="tl" rotWithShape="0">
                    <a:srgbClr val="000000">
                      <a:alpha val="48000"/>
                    </a:srgbClr>
                  </a:outerShdw>
                </a:effectLst>
                <a:latin typeface="+mn-lt"/>
                <a:cs typeface="+mn-cs"/>
              </a:rPr>
              <a:t>Living According to Lust!</a:t>
            </a:r>
          </a:p>
          <a:p>
            <a:pPr marL="461963" marR="0" lvl="0" indent="-228600" fontAlgn="base">
              <a:lnSpc>
                <a:spcPct val="110000"/>
              </a:lnSpc>
              <a:spcBef>
                <a:spcPct val="0"/>
              </a:spcBef>
              <a:spcAft>
                <a:spcPts val="600"/>
              </a:spcAft>
              <a:buClr>
                <a:srgbClr val="B80E0F"/>
              </a:buClr>
              <a:buSzPct val="160000"/>
              <a:buFont typeface="Arial" panose="020B0604020202020204" pitchFamily="34" charset="0"/>
              <a:buChar char="•"/>
              <a:tabLst/>
              <a:defRPr/>
            </a:pPr>
            <a:r>
              <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rPr>
              <a:t>Children of Wrath!</a:t>
            </a:r>
          </a:p>
        </p:txBody>
      </p:sp>
      <p:cxnSp>
        <p:nvCxnSpPr>
          <p:cNvPr id="192" name="Straight Connector 191">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7900" y="6574364"/>
            <a:ext cx="3124200"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spcBef>
                <a:spcPct val="0"/>
              </a:spcBef>
              <a:spcAft>
                <a:spcPts val="600"/>
              </a:spcAft>
              <a:buClrTx/>
              <a:buSzTx/>
              <a:buFontTx/>
              <a:buNone/>
              <a:tabLst/>
              <a:defRPr/>
            </a:pPr>
            <a:r>
              <a:rPr kumimoji="0" lang="en-US" sz="15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13" name="Text Box 3">
            <a:extLst>
              <a:ext uri="{FF2B5EF4-FFF2-40B4-BE49-F238E27FC236}">
                <a16:creationId xmlns:a16="http://schemas.microsoft.com/office/drawing/2014/main" id="{1C78350D-A724-4CEC-8CE8-8C4F28D8EBFA}"/>
              </a:ext>
            </a:extLst>
          </p:cNvPr>
          <p:cNvSpPr txBox="1">
            <a:spLocks noChangeArrowheads="1"/>
          </p:cNvSpPr>
          <p:nvPr/>
        </p:nvSpPr>
        <p:spPr bwMode="auto">
          <a:xfrm>
            <a:off x="286214" y="346963"/>
            <a:ext cx="3999591" cy="58785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Romans 5:6-10</a:t>
            </a:r>
          </a:p>
          <a:p>
            <a:pPr marL="682625" lvl="0" indent="-682625" eaLnBrk="1" hangingPunct="1">
              <a:buClr>
                <a:srgbClr val="9EC544">
                  <a:lumMod val="40000"/>
                  <a:lumOff val="60000"/>
                </a:srgbClr>
              </a:buClr>
              <a:buSzTx/>
              <a:buNone/>
              <a:defRPr/>
            </a:pPr>
            <a:r>
              <a:rPr lang="en-US" sz="1600" b="1" dirty="0">
                <a:solidFill>
                  <a:prstClr val="white"/>
                </a:solidFill>
              </a:rPr>
              <a:t>6.  For while we were still </a:t>
            </a:r>
            <a:r>
              <a:rPr lang="en-US" sz="1600" b="1" dirty="0">
                <a:solidFill>
                  <a:srgbClr val="66FFFF"/>
                </a:solidFill>
              </a:rPr>
              <a:t>helpless</a:t>
            </a:r>
            <a:r>
              <a:rPr lang="en-US" sz="1600" b="1" dirty="0">
                <a:solidFill>
                  <a:prstClr val="white"/>
                </a:solidFill>
              </a:rPr>
              <a:t>, at the right time Christ died for the </a:t>
            </a:r>
            <a:r>
              <a:rPr lang="en-US" sz="1600" b="1" dirty="0">
                <a:solidFill>
                  <a:srgbClr val="66FFFF"/>
                </a:solidFill>
              </a:rPr>
              <a:t>ungodly</a:t>
            </a:r>
            <a:r>
              <a:rPr lang="en-US" sz="1600" b="1" dirty="0">
                <a:solidFill>
                  <a:prstClr val="white"/>
                </a:solidFill>
              </a:rPr>
              <a:t>.</a:t>
            </a:r>
          </a:p>
          <a:p>
            <a:pPr marL="682625" lvl="0" indent="-682625" eaLnBrk="1" hangingPunct="1">
              <a:buClr>
                <a:srgbClr val="9EC544">
                  <a:lumMod val="40000"/>
                  <a:lumOff val="60000"/>
                </a:srgbClr>
              </a:buClr>
              <a:buSzTx/>
              <a:buNone/>
              <a:defRPr/>
            </a:pPr>
            <a:r>
              <a:rPr lang="en-US" sz="1600" b="1" dirty="0">
                <a:solidFill>
                  <a:prstClr val="white"/>
                </a:solidFill>
              </a:rPr>
              <a:t>7.  For one will hardly die for a righteous man; though perhaps for the good man someone would dare even to die.</a:t>
            </a:r>
          </a:p>
          <a:p>
            <a:pPr marL="682625" lvl="0" indent="-682625" eaLnBrk="1" hangingPunct="1">
              <a:buClr>
                <a:srgbClr val="9EC544">
                  <a:lumMod val="40000"/>
                  <a:lumOff val="60000"/>
                </a:srgbClr>
              </a:buClr>
              <a:buSzTx/>
              <a:buNone/>
              <a:defRPr/>
            </a:pPr>
            <a:r>
              <a:rPr lang="en-US" sz="1600" b="1" dirty="0">
                <a:solidFill>
                  <a:prstClr val="white"/>
                </a:solidFill>
              </a:rPr>
              <a:t>8.  But God demonstrates His own love toward us, in that while we were yet </a:t>
            </a:r>
            <a:r>
              <a:rPr lang="en-US" sz="1600" b="1" dirty="0">
                <a:solidFill>
                  <a:srgbClr val="66FFFF"/>
                </a:solidFill>
              </a:rPr>
              <a:t>sinners</a:t>
            </a:r>
            <a:r>
              <a:rPr lang="en-US" sz="1600" b="1" dirty="0">
                <a:solidFill>
                  <a:prstClr val="white"/>
                </a:solidFill>
              </a:rPr>
              <a:t>, Christ died for us.</a:t>
            </a:r>
          </a:p>
          <a:p>
            <a:pPr marL="682625" lvl="0" indent="-682625" eaLnBrk="1" hangingPunct="1">
              <a:buClr>
                <a:srgbClr val="9EC544">
                  <a:lumMod val="40000"/>
                  <a:lumOff val="60000"/>
                </a:srgbClr>
              </a:buClr>
              <a:buSzTx/>
              <a:buNone/>
              <a:defRPr/>
            </a:pPr>
            <a:r>
              <a:rPr lang="en-US" sz="1600" b="1" dirty="0">
                <a:solidFill>
                  <a:prstClr val="white"/>
                </a:solidFill>
              </a:rPr>
              <a:t>9.  Much more then, having now been justified by His blood, we shall be saved from the </a:t>
            </a:r>
            <a:r>
              <a:rPr lang="en-US" sz="1600" b="1" dirty="0">
                <a:solidFill>
                  <a:srgbClr val="66FFFF"/>
                </a:solidFill>
              </a:rPr>
              <a:t>wrath of God</a:t>
            </a:r>
            <a:r>
              <a:rPr lang="en-US" sz="1600" b="1" dirty="0">
                <a:solidFill>
                  <a:prstClr val="white"/>
                </a:solidFill>
              </a:rPr>
              <a:t> through Him.</a:t>
            </a:r>
          </a:p>
          <a:p>
            <a:pPr marL="682625" lvl="0" indent="-682625" eaLnBrk="1" hangingPunct="1">
              <a:buClr>
                <a:srgbClr val="9EC544">
                  <a:lumMod val="40000"/>
                  <a:lumOff val="60000"/>
                </a:srgbClr>
              </a:buClr>
              <a:buSzTx/>
              <a:buNone/>
              <a:defRPr/>
            </a:pPr>
            <a:r>
              <a:rPr lang="en-US" sz="1600" b="1" dirty="0">
                <a:solidFill>
                  <a:prstClr val="white"/>
                </a:solidFill>
              </a:rPr>
              <a:t>10.  For if while we were </a:t>
            </a:r>
            <a:r>
              <a:rPr lang="en-US" sz="1600" b="1" dirty="0">
                <a:solidFill>
                  <a:srgbClr val="66FFFF"/>
                </a:solidFill>
              </a:rPr>
              <a:t>enemies</a:t>
            </a:r>
            <a:r>
              <a:rPr lang="en-US" sz="1600" b="1" dirty="0">
                <a:solidFill>
                  <a:prstClr val="white"/>
                </a:solidFill>
              </a:rPr>
              <a:t> we were reconciled to God through the death of His Son, much more, having been reconciled, we shall be saved by His life.</a:t>
            </a:r>
          </a:p>
        </p:txBody>
      </p:sp>
    </p:spTree>
    <p:extLst>
      <p:ext uri="{BB962C8B-B14F-4D97-AF65-F5344CB8AC3E}">
        <p14:creationId xmlns:p14="http://schemas.microsoft.com/office/powerpoint/2010/main" val="5709902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p:cTn id="1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3" presetClass="entr" presetSubtype="16"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p:cTn id="22"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nodeType="after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 calcmode="lin" valueType="num">
                                      <p:cBhvr>
                                        <p:cTn id="27"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3" presetClass="entr" presetSubtype="16" fill="hold" nodeType="after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p:cTn id="32"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2">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3" presetClass="entr" presetSubtype="16"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p:cTn id="37"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3" presetClass="entr" presetSubtype="16" fill="hold" nodeType="after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 calcmode="lin" valueType="num">
                                      <p:cBhvr>
                                        <p:cTn id="42"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6" end="6"/>
                                            </p:txEl>
                                          </p:spTgt>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 calcmode="lin" valueType="num">
                                      <p:cBhvr>
                                        <p:cTn id="47" dur="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12">
                                            <p:txEl>
                                              <p:pRg st="7" end="7"/>
                                            </p:txEl>
                                          </p:spTgt>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3" presetClass="entr" presetSubtype="16" fill="hold" nodeType="afterEffect">
                                  <p:stCondLst>
                                    <p:cond delay="0"/>
                                  </p:stCondLst>
                                  <p:childTnLst>
                                    <p:set>
                                      <p:cBhvr>
                                        <p:cTn id="51" dur="1" fill="hold">
                                          <p:stCondLst>
                                            <p:cond delay="0"/>
                                          </p:stCondLst>
                                        </p:cTn>
                                        <p:tgtEl>
                                          <p:spTgt spid="12">
                                            <p:txEl>
                                              <p:pRg st="8" end="8"/>
                                            </p:txEl>
                                          </p:spTgt>
                                        </p:tgtEl>
                                        <p:attrNameLst>
                                          <p:attrName>style.visibility</p:attrName>
                                        </p:attrNameLst>
                                      </p:cBhvr>
                                      <p:to>
                                        <p:strVal val="visible"/>
                                      </p:to>
                                    </p:set>
                                    <p:anim calcmode="lin" valueType="num">
                                      <p:cBhvr>
                                        <p:cTn id="52"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12">
                                            <p:txEl>
                                              <p:pRg st="8" end="8"/>
                                            </p:txEl>
                                          </p:spTgt>
                                        </p:tgtEl>
                                        <p:attrNameLst>
                                          <p:attrName>ppt_h</p:attrName>
                                        </p:attrNameLst>
                                      </p:cBhvr>
                                      <p:tavLst>
                                        <p:tav tm="0">
                                          <p:val>
                                            <p:fltVal val="0"/>
                                          </p:val>
                                        </p:tav>
                                        <p:tav tm="100000">
                                          <p:val>
                                            <p:strVal val="#ppt_h"/>
                                          </p:val>
                                        </p:tav>
                                      </p:tavLst>
                                    </p:anim>
                                  </p:childTnLst>
                                </p:cTn>
                              </p:par>
                            </p:childTnLst>
                          </p:cTn>
                        </p:par>
                        <p:par>
                          <p:cTn id="54" fill="hold">
                            <p:stCondLst>
                              <p:cond delay="4500"/>
                            </p:stCondLst>
                            <p:childTnLst>
                              <p:par>
                                <p:cTn id="55" presetID="23" presetClass="entr" presetSubtype="16" fill="hold" nodeType="afterEffect">
                                  <p:stCondLst>
                                    <p:cond delay="0"/>
                                  </p:stCondLst>
                                  <p:childTnLst>
                                    <p:set>
                                      <p:cBhvr>
                                        <p:cTn id="56" dur="1" fill="hold">
                                          <p:stCondLst>
                                            <p:cond delay="0"/>
                                          </p:stCondLst>
                                        </p:cTn>
                                        <p:tgtEl>
                                          <p:spTgt spid="12">
                                            <p:txEl>
                                              <p:pRg st="9" end="9"/>
                                            </p:txEl>
                                          </p:spTgt>
                                        </p:tgtEl>
                                        <p:attrNameLst>
                                          <p:attrName>style.visibility</p:attrName>
                                        </p:attrNameLst>
                                      </p:cBhvr>
                                      <p:to>
                                        <p:strVal val="visible"/>
                                      </p:to>
                                    </p:set>
                                    <p:anim calcmode="lin" valueType="num">
                                      <p:cBhvr>
                                        <p:cTn id="57" dur="5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12">
                                            <p:txEl>
                                              <p:pRg st="9" end="9"/>
                                            </p:txEl>
                                          </p:spTgt>
                                        </p:tgtEl>
                                        <p:attrNameLst>
                                          <p:attrName>ppt_h</p:attrName>
                                        </p:attrNameLst>
                                      </p:cBhvr>
                                      <p:tavLst>
                                        <p:tav tm="0">
                                          <p:val>
                                            <p:fltVal val="0"/>
                                          </p:val>
                                        </p:tav>
                                        <p:tav tm="100000">
                                          <p:val>
                                            <p:strVal val="#ppt_h"/>
                                          </p:val>
                                        </p:tav>
                                      </p:tavLst>
                                    </p:anim>
                                  </p:childTnLst>
                                </p:cTn>
                              </p:par>
                            </p:childTnLst>
                          </p:cTn>
                        </p:par>
                        <p:par>
                          <p:cTn id="59" fill="hold">
                            <p:stCondLst>
                              <p:cond delay="5000"/>
                            </p:stCondLst>
                            <p:childTnLst>
                              <p:par>
                                <p:cTn id="60" presetID="23" presetClass="entr" presetSubtype="16" fill="hold" nodeType="afterEffect">
                                  <p:stCondLst>
                                    <p:cond delay="0"/>
                                  </p:stCondLst>
                                  <p:childTnLst>
                                    <p:set>
                                      <p:cBhvr>
                                        <p:cTn id="61" dur="1" fill="hold">
                                          <p:stCondLst>
                                            <p:cond delay="0"/>
                                          </p:stCondLst>
                                        </p:cTn>
                                        <p:tgtEl>
                                          <p:spTgt spid="12">
                                            <p:txEl>
                                              <p:pRg st="10" end="10"/>
                                            </p:txEl>
                                          </p:spTgt>
                                        </p:tgtEl>
                                        <p:attrNameLst>
                                          <p:attrName>style.visibility</p:attrName>
                                        </p:attrNameLst>
                                      </p:cBhvr>
                                      <p:to>
                                        <p:strVal val="visible"/>
                                      </p:to>
                                    </p:set>
                                    <p:anim calcmode="lin" valueType="num">
                                      <p:cBhvr>
                                        <p:cTn id="62" dur="500" fill="hold"/>
                                        <p:tgtEl>
                                          <p:spTgt spid="12">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12">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693444" y="-19792"/>
            <a:ext cx="4450533" cy="1162791"/>
          </a:xfrm>
        </p:spPr>
        <p:txBody>
          <a:bodyPr vert="horz" lIns="91440" tIns="45720" rIns="91440" bIns="45720" rtlCol="0" anchor="ctr">
            <a:normAutofit fontScale="90000"/>
          </a:bodyPr>
          <a:lstStyle/>
          <a:p>
            <a:pPr>
              <a:defRPr/>
            </a:pPr>
            <a:r>
              <a:rPr lang="en-US" sz="4400" u="sng" dirty="0">
                <a:ln>
                  <a:solidFill>
                    <a:srgbClr val="0000FF"/>
                  </a:solidFill>
                </a:ln>
                <a:solidFill>
                  <a:srgbClr val="66FFFF"/>
                </a:solidFill>
                <a:latin typeface="Arial" panose="020B0604020202020204" pitchFamily="34" charset="0"/>
                <a:cs typeface="Arial" panose="020B0604020202020204" pitchFamily="34" charset="0"/>
              </a:rPr>
              <a:t>We Are Like Barabbas!</a:t>
            </a:r>
            <a:endParaRPr lang="en-US" sz="4400" b="1" i="0" u="sng" kern="1200" cap="all" dirty="0">
              <a:ln>
                <a:solidFill>
                  <a:srgbClr val="0000FF"/>
                </a:solidFill>
              </a:ln>
              <a:solidFill>
                <a:srgbClr val="66FFFF"/>
              </a:solidFill>
              <a:effectLst>
                <a:outerShdw blurRad="50800" dist="63500" dir="2700000" algn="tl" rotWithShape="0">
                  <a:srgbClr val="000000">
                    <a:alpha val="48000"/>
                  </a:srgbClr>
                </a:outerShdw>
              </a:effectLst>
              <a:latin typeface="Arial" panose="020B0604020202020204" pitchFamily="34" charset="0"/>
              <a:cs typeface="Arial" panose="020B0604020202020204" pitchFamily="34" charset="0"/>
            </a:endParaRPr>
          </a:p>
        </p:txBody>
      </p:sp>
      <p:pic>
        <p:nvPicPr>
          <p:cNvPr id="4" name="Picture 3" descr="A person looking towards the camera&#10;&#10;Description automatically generated">
            <a:extLst>
              <a:ext uri="{FF2B5EF4-FFF2-40B4-BE49-F238E27FC236}">
                <a16:creationId xmlns:a16="http://schemas.microsoft.com/office/drawing/2014/main" id="{D15087A0-9BD7-4BDA-A45F-0690BBBED0AA}"/>
              </a:ext>
            </a:extLst>
          </p:cNvPr>
          <p:cNvPicPr>
            <a:picLocks noChangeAspect="1"/>
          </p:cNvPicPr>
          <p:nvPr/>
        </p:nvPicPr>
        <p:blipFill rotWithShape="1">
          <a:blip r:embed="rId4">
            <a:extLst>
              <a:ext uri="{28A0092B-C50C-407E-A947-70E740481C1C}">
                <a14:useLocalDpi xmlns:a14="http://schemas.microsoft.com/office/drawing/2010/main" val="0"/>
              </a:ext>
            </a:extLst>
          </a:blip>
          <a:srcRect l="18118" r="37381" b="-1"/>
          <a:stretch/>
        </p:blipFill>
        <p:spPr>
          <a:xfrm>
            <a:off x="20" y="10"/>
            <a:ext cx="4571980"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4662499" y="1219200"/>
            <a:ext cx="4495765" cy="36951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0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Unjust</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0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Guilty</a:t>
            </a:r>
          </a:p>
          <a:p>
            <a:pPr marL="461963" lvl="0" indent="-461963">
              <a:lnSpc>
                <a:spcPct val="120000"/>
              </a:lnSpc>
              <a:spcBef>
                <a:spcPct val="0"/>
              </a:spcBef>
              <a:spcAft>
                <a:spcPts val="600"/>
              </a:spcAft>
              <a:buClr>
                <a:srgbClr val="B80E0F"/>
              </a:buClr>
              <a:buSzPct val="160000"/>
              <a:buFont typeface="Arial" panose="020B0604020202020204" pitchFamily="34" charset="0"/>
              <a:buChar char="•"/>
              <a:defRPr/>
            </a:pPr>
            <a:r>
              <a:rPr lang="en-US" altLang="en-US" sz="4000" b="1" cap="all" dirty="0">
                <a:solidFill>
                  <a:prstClr val="white"/>
                </a:solidFill>
                <a:effectLst>
                  <a:outerShdw blurRad="50800" dist="38100" dir="2700000" algn="tl" rotWithShape="0">
                    <a:srgbClr val="000000">
                      <a:alpha val="48000"/>
                    </a:srgbClr>
                  </a:outerShdw>
                </a:effectLst>
                <a:latin typeface="Tahoma"/>
              </a:rPr>
              <a:t>Enemy </a:t>
            </a:r>
            <a:r>
              <a:rPr lang="en-US" altLang="en-US" sz="2600" b="1" cap="all" dirty="0">
                <a:solidFill>
                  <a:prstClr val="white"/>
                </a:solidFill>
                <a:effectLst>
                  <a:outerShdw blurRad="50800" dist="38100" dir="2700000" algn="tl" rotWithShape="0">
                    <a:srgbClr val="000000">
                      <a:alpha val="48000"/>
                    </a:srgbClr>
                  </a:outerShdw>
                </a:effectLst>
                <a:latin typeface="Tahoma"/>
              </a:rPr>
              <a:t>(Rom. 5:10)</a:t>
            </a:r>
            <a:endParaRPr kumimoji="0" lang="en-US" altLang="en-US" sz="40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0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Set Free!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0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Made Alive!</a:t>
            </a: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7900" y="6574364"/>
            <a:ext cx="3124200" cy="2802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6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5" name="Rectangle 4">
            <a:extLst>
              <a:ext uri="{FF2B5EF4-FFF2-40B4-BE49-F238E27FC236}">
                <a16:creationId xmlns:a16="http://schemas.microsoft.com/office/drawing/2014/main" id="{4CA384CA-C591-41E8-BD67-E8AC10C1030D}"/>
              </a:ext>
            </a:extLst>
          </p:cNvPr>
          <p:cNvSpPr/>
          <p:nvPr/>
        </p:nvSpPr>
        <p:spPr>
          <a:xfrm>
            <a:off x="4763389" y="4990537"/>
            <a:ext cx="4394875" cy="163121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
                <a:srgbClr val="9EC544">
                  <a:lumMod val="40000"/>
                  <a:lumOff val="60000"/>
                </a:srgbClr>
              </a:buClr>
              <a:buSzTx/>
              <a:buFont typeface="Wingdings" pitchFamily="2" charset="2"/>
              <a:buNone/>
              <a:tabLst/>
              <a:defRPr/>
            </a:pPr>
            <a:r>
              <a:rPr kumimoji="0" lang="en-US" sz="2000" b="1" i="1" u="none" strike="noStrike" kern="1200" cap="none" spc="0" normalizeH="0" baseline="0" noProof="0" dirty="0">
                <a:ln>
                  <a:noFill/>
                </a:ln>
                <a:solidFill>
                  <a:srgbClr val="66FFFF"/>
                </a:solidFill>
                <a:effectLst/>
                <a:uLnTx/>
                <a:uFillTx/>
                <a:latin typeface="Tahoma"/>
                <a:ea typeface="+mn-ea"/>
                <a:cs typeface="+mn-cs"/>
              </a:rPr>
              <a:t>Jesus the innocent is delivered over to the punishment of death; while the guilty, deserving of death, is released and thus given new life! </a:t>
            </a:r>
          </a:p>
        </p:txBody>
      </p:sp>
      <p:pic>
        <p:nvPicPr>
          <p:cNvPr id="9" name="Picture 8">
            <a:extLst>
              <a:ext uri="{FF2B5EF4-FFF2-40B4-BE49-F238E27FC236}">
                <a16:creationId xmlns:a16="http://schemas.microsoft.com/office/drawing/2014/main" id="{3C52E180-E2EC-44C3-BC53-BDE81530270C}"/>
              </a:ext>
            </a:extLst>
          </p:cNvPr>
          <p:cNvPicPr>
            <a:picLocks noChangeAspect="1"/>
          </p:cNvPicPr>
          <p:nvPr/>
        </p:nvPicPr>
        <p:blipFill rotWithShape="1">
          <a:blip r:embed="rId6">
            <a:extLst>
              <a:ext uri="{28A0092B-C50C-407E-A947-70E740481C1C}">
                <a14:useLocalDpi xmlns:a14="http://schemas.microsoft.com/office/drawing/2010/main" val="0"/>
              </a:ext>
            </a:extLst>
          </a:blip>
          <a:srcRect l="29762" r="23739" b="2"/>
          <a:stretch/>
        </p:blipFill>
        <p:spPr>
          <a:xfrm>
            <a:off x="20" y="10"/>
            <a:ext cx="4571980" cy="6857990"/>
          </a:xfrm>
          <a:prstGeom prst="rect">
            <a:avLst/>
          </a:prstGeom>
        </p:spPr>
      </p:pic>
      <p:sp>
        <p:nvSpPr>
          <p:cNvPr id="13" name="Text Box 3">
            <a:extLst>
              <a:ext uri="{FF2B5EF4-FFF2-40B4-BE49-F238E27FC236}">
                <a16:creationId xmlns:a16="http://schemas.microsoft.com/office/drawing/2014/main" id="{65E916CC-5B88-4EDF-A172-65FC403E5E23}"/>
              </a:ext>
            </a:extLst>
          </p:cNvPr>
          <p:cNvSpPr txBox="1">
            <a:spLocks noChangeArrowheads="1"/>
          </p:cNvSpPr>
          <p:nvPr/>
        </p:nvSpPr>
        <p:spPr bwMode="auto">
          <a:xfrm>
            <a:off x="286214" y="237998"/>
            <a:ext cx="3999591" cy="63094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Ephesians 2:4-7</a:t>
            </a:r>
          </a:p>
          <a:p>
            <a:pPr marL="682625" lvl="0" indent="-682625" eaLnBrk="1" hangingPunct="1">
              <a:buClr>
                <a:srgbClr val="9EC544">
                  <a:lumMod val="40000"/>
                  <a:lumOff val="60000"/>
                </a:srgbClr>
              </a:buClr>
              <a:buSzTx/>
              <a:buNone/>
              <a:defRPr/>
            </a:pPr>
            <a:r>
              <a:rPr lang="en-US" b="1" dirty="0">
                <a:solidFill>
                  <a:prstClr val="white"/>
                </a:solidFill>
              </a:rPr>
              <a:t>4.  But God, being rich in mercy, because of His great love with which He loved us,</a:t>
            </a:r>
          </a:p>
          <a:p>
            <a:pPr marL="682625" lvl="0" indent="-682625" eaLnBrk="1" hangingPunct="1">
              <a:buClr>
                <a:srgbClr val="9EC544">
                  <a:lumMod val="40000"/>
                  <a:lumOff val="60000"/>
                </a:srgbClr>
              </a:buClr>
              <a:buSzTx/>
              <a:buNone/>
              <a:defRPr/>
            </a:pPr>
            <a:r>
              <a:rPr lang="en-US" b="1" dirty="0">
                <a:solidFill>
                  <a:prstClr val="white"/>
                </a:solidFill>
              </a:rPr>
              <a:t>5.  even when we were dead in our transgressions, </a:t>
            </a:r>
            <a:r>
              <a:rPr lang="en-US" b="1" dirty="0">
                <a:solidFill>
                  <a:srgbClr val="66FFFF"/>
                </a:solidFill>
              </a:rPr>
              <a:t>made us alive together with Christ</a:t>
            </a:r>
            <a:r>
              <a:rPr lang="en-US" b="1" dirty="0">
                <a:solidFill>
                  <a:prstClr val="white"/>
                </a:solidFill>
              </a:rPr>
              <a:t> (by grace you have been saved),</a:t>
            </a:r>
          </a:p>
          <a:p>
            <a:pPr marL="682625" lvl="0" indent="-682625" eaLnBrk="1" hangingPunct="1">
              <a:buClr>
                <a:srgbClr val="9EC544">
                  <a:lumMod val="40000"/>
                  <a:lumOff val="60000"/>
                </a:srgbClr>
              </a:buClr>
              <a:buSzTx/>
              <a:buNone/>
              <a:defRPr/>
            </a:pPr>
            <a:r>
              <a:rPr lang="en-US" b="1" dirty="0">
                <a:solidFill>
                  <a:prstClr val="white"/>
                </a:solidFill>
              </a:rPr>
              <a:t>6.  and raised us up with Him, and seated us with Him in the heavenly places in Christ Jesus,</a:t>
            </a:r>
          </a:p>
          <a:p>
            <a:pPr marL="682625" lvl="0" indent="-682625" eaLnBrk="1" hangingPunct="1">
              <a:buClr>
                <a:srgbClr val="9EC544">
                  <a:lumMod val="40000"/>
                  <a:lumOff val="60000"/>
                </a:srgbClr>
              </a:buClr>
              <a:buSzTx/>
              <a:buNone/>
              <a:defRPr/>
            </a:pPr>
            <a:r>
              <a:rPr lang="en-US" b="1" dirty="0">
                <a:solidFill>
                  <a:prstClr val="white"/>
                </a:solidFill>
              </a:rPr>
              <a:t>7.  so that in the ages to come He might show the surpassing riches of His grace in kindness toward us in Christ Jesus.</a:t>
            </a:r>
          </a:p>
        </p:txBody>
      </p:sp>
      <p:sp>
        <p:nvSpPr>
          <p:cNvPr id="17" name="Title 2">
            <a:extLst>
              <a:ext uri="{FF2B5EF4-FFF2-40B4-BE49-F238E27FC236}">
                <a16:creationId xmlns:a16="http://schemas.microsoft.com/office/drawing/2014/main" id="{6796A281-DBCB-41BF-A00C-9FBACD710DF3}"/>
              </a:ext>
            </a:extLst>
          </p:cNvPr>
          <p:cNvSpPr txBox="1">
            <a:spLocks/>
          </p:cNvSpPr>
          <p:nvPr/>
        </p:nvSpPr>
        <p:spPr>
          <a:xfrm>
            <a:off x="-3940" y="6574364"/>
            <a:ext cx="3124200"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spcBef>
                <a:spcPct val="0"/>
              </a:spcBef>
              <a:spcAft>
                <a:spcPts val="600"/>
              </a:spcAft>
              <a:buClrTx/>
              <a:buSzTx/>
              <a:buFontTx/>
              <a:buNone/>
              <a:tabLst/>
              <a:defRPr/>
            </a:pPr>
            <a:r>
              <a:rPr kumimoji="0" lang="en-US" sz="15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8" name="Picture 17" descr="A picture containing balloon, aircraft, umbrella&#10;&#10;Description automatically generated">
            <a:extLst>
              <a:ext uri="{FF2B5EF4-FFF2-40B4-BE49-F238E27FC236}">
                <a16:creationId xmlns:a16="http://schemas.microsoft.com/office/drawing/2014/main" id="{D1510792-8098-45D3-8334-8938E193D2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369" y="6573406"/>
            <a:ext cx="304800" cy="280258"/>
          </a:xfrm>
          <a:prstGeom prst="rect">
            <a:avLst/>
          </a:prstGeom>
        </p:spPr>
      </p:pic>
    </p:spTree>
    <p:extLst>
      <p:ext uri="{BB962C8B-B14F-4D97-AF65-F5344CB8AC3E}">
        <p14:creationId xmlns:p14="http://schemas.microsoft.com/office/powerpoint/2010/main" val="3109118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p:cTn id="28"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2">
                                            <p:txEl>
                                              <p:pRg st="4" end="4"/>
                                            </p:txEl>
                                          </p:spTgt>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3628505" y="45963"/>
            <a:ext cx="5515470" cy="868437"/>
          </a:xfrm>
        </p:spPr>
        <p:txBody>
          <a:bodyPr vert="horz" lIns="91440" tIns="45720" rIns="91440" bIns="45720" rtlCol="0" anchor="ctr">
            <a:normAutofit/>
          </a:bodyPr>
          <a:lstStyle/>
          <a:p>
            <a:pPr>
              <a:defRPr/>
            </a:pPr>
            <a:r>
              <a:rPr lang="en-US" sz="4000" b="1" i="0" u="sng" kern="1200" cap="all" dirty="0">
                <a:ln>
                  <a:solidFill>
                    <a:srgbClr val="0000FF"/>
                  </a:solidFill>
                </a:ln>
                <a:solidFill>
                  <a:schemeClr val="tx1"/>
                </a:solidFill>
                <a:effectLst>
                  <a:outerShdw blurRad="50800" dist="63500" dir="2700000" algn="tl" rotWithShape="0">
                    <a:srgbClr val="000000">
                      <a:alpha val="48000"/>
                    </a:srgbClr>
                  </a:outerShdw>
                </a:effectLst>
                <a:latin typeface="+mj-lt"/>
                <a:ea typeface="+mj-ea"/>
                <a:cs typeface="+mj-cs"/>
              </a:rPr>
              <a:t>Conclusion</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rotWithShape="1">
          <a:blip r:embed="rId4">
            <a:extLst>
              <a:ext uri="{28A0092B-C50C-407E-A947-70E740481C1C}">
                <a14:useLocalDpi xmlns:a14="http://schemas.microsoft.com/office/drawing/2010/main" val="0"/>
              </a:ext>
            </a:extLst>
          </a:blip>
          <a:srcRect l="27882" r="34093"/>
          <a:stretch/>
        </p:blipFill>
        <p:spPr>
          <a:xfrm>
            <a:off x="20" y="10"/>
            <a:ext cx="3476985"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3628506" y="956033"/>
            <a:ext cx="5515494" cy="36951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33363" lvl="0" indent="0" algn="ctr">
              <a:lnSpc>
                <a:spcPct val="110000"/>
              </a:lnSpc>
              <a:spcBef>
                <a:spcPct val="0"/>
              </a:spcBef>
              <a:spcAft>
                <a:spcPts val="600"/>
              </a:spcAft>
              <a:buClr>
                <a:srgbClr val="B80E0F"/>
              </a:buClr>
              <a:buSzPct val="160000"/>
              <a:buNone/>
              <a:defRPr/>
            </a:pPr>
            <a:r>
              <a:rPr lang="en-US" altLang="en-US" sz="2200" b="1" cap="all" dirty="0">
                <a:effectLst>
                  <a:outerShdw blurRad="50800" dist="38100" dir="2700000" algn="tl" rotWithShape="0">
                    <a:srgbClr val="000000">
                      <a:alpha val="48000"/>
                    </a:srgbClr>
                  </a:outerShdw>
                </a:effectLst>
                <a:latin typeface="+mn-lt"/>
                <a:cs typeface="+mn-cs"/>
              </a:rPr>
              <a:t>Jesus went to His death, and Barabbas was given the freedom Jesus deserved!</a:t>
            </a:r>
          </a:p>
          <a:p>
            <a:pPr marL="233363" lvl="0" indent="0" algn="ctr">
              <a:lnSpc>
                <a:spcPct val="110000"/>
              </a:lnSpc>
              <a:spcBef>
                <a:spcPct val="0"/>
              </a:spcBef>
              <a:spcAft>
                <a:spcPts val="600"/>
              </a:spcAft>
              <a:buClr>
                <a:srgbClr val="B80E0F"/>
              </a:buClr>
              <a:buSzPct val="160000"/>
              <a:buNone/>
              <a:defRPr/>
            </a:pPr>
            <a:endParaRPr kumimoji="0" lang="en-US" altLang="en-US" sz="22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endParaRPr>
          </a:p>
          <a:p>
            <a:pPr marL="233363" lvl="0" indent="0" algn="ctr">
              <a:lnSpc>
                <a:spcPct val="110000"/>
              </a:lnSpc>
              <a:spcBef>
                <a:spcPct val="0"/>
              </a:spcBef>
              <a:spcAft>
                <a:spcPts val="600"/>
              </a:spcAft>
              <a:buClr>
                <a:srgbClr val="B80E0F"/>
              </a:buClr>
              <a:buSzPct val="160000"/>
              <a:buNone/>
              <a:defRPr/>
            </a:pPr>
            <a:r>
              <a:rPr lang="en-US" altLang="en-US" sz="2200" b="1" cap="all" dirty="0">
                <a:effectLst>
                  <a:outerShdw blurRad="50800" dist="38100" dir="2700000" algn="tl" rotWithShape="0">
                    <a:srgbClr val="000000">
                      <a:alpha val="48000"/>
                    </a:srgbClr>
                  </a:outerShdw>
                </a:effectLst>
                <a:latin typeface="+mn-lt"/>
                <a:cs typeface="+mn-cs"/>
              </a:rPr>
              <a:t>Jesus went to his death, and I was given the freedom Jesus deserved!</a:t>
            </a:r>
            <a:endParaRPr kumimoji="0" lang="en-US" altLang="en-US" sz="22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endParaRPr>
          </a:p>
        </p:txBody>
      </p:sp>
      <p:cxnSp>
        <p:nvCxnSpPr>
          <p:cNvPr id="192" name="Straight Connector 191">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77005"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191409" y="6574364"/>
            <a:ext cx="3124200"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spcBef>
                <a:spcPct val="0"/>
              </a:spcBef>
              <a:spcAft>
                <a:spcPts val="600"/>
              </a:spcAft>
              <a:buClrTx/>
              <a:buSzTx/>
              <a:buFontTx/>
              <a:buNone/>
              <a:tabLst/>
              <a:defRPr/>
            </a:pPr>
            <a:r>
              <a:rPr kumimoji="0" lang="en-US" sz="15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  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09" y="6573406"/>
            <a:ext cx="304800" cy="280258"/>
          </a:xfrm>
          <a:prstGeom prst="rect">
            <a:avLst/>
          </a:prstGeom>
        </p:spPr>
      </p:pic>
      <p:sp>
        <p:nvSpPr>
          <p:cNvPr id="13" name="Rectangle 12">
            <a:extLst>
              <a:ext uri="{FF2B5EF4-FFF2-40B4-BE49-F238E27FC236}">
                <a16:creationId xmlns:a16="http://schemas.microsoft.com/office/drawing/2014/main" id="{7FDE237C-ACFE-41F1-BD01-6C7613F517DF}"/>
              </a:ext>
            </a:extLst>
          </p:cNvPr>
          <p:cNvSpPr/>
          <p:nvPr/>
        </p:nvSpPr>
        <p:spPr>
          <a:xfrm>
            <a:off x="3477005" y="4003885"/>
            <a:ext cx="5698348" cy="2708434"/>
          </a:xfrm>
          <a:prstGeom prst="rect">
            <a:avLst/>
          </a:prstGeom>
        </p:spPr>
        <p:txBody>
          <a:bodyPr wrap="square">
            <a:spAutoFit/>
          </a:bodyPr>
          <a:lstStyle/>
          <a:p>
            <a:pPr lvl="0" algn="ctr">
              <a:buClr>
                <a:srgbClr val="9EC544">
                  <a:lumMod val="40000"/>
                  <a:lumOff val="60000"/>
                </a:srgbClr>
              </a:buClr>
              <a:buSzTx/>
              <a:buNone/>
              <a:defRPr/>
            </a:pPr>
            <a:r>
              <a:rPr lang="en-US" b="1" i="1" dirty="0">
                <a:solidFill>
                  <a:prstClr val="white"/>
                </a:solidFill>
              </a:rPr>
              <a:t>I am the one so clearly guilty and deserving of condemnation (Is. 53:8) but set free because of the willing substitution of the Son of God in my place! </a:t>
            </a:r>
          </a:p>
          <a:p>
            <a:pPr lvl="0" algn="ctr">
              <a:buClr>
                <a:srgbClr val="9EC544">
                  <a:lumMod val="40000"/>
                  <a:lumOff val="60000"/>
                </a:srgbClr>
              </a:buClr>
              <a:buSzTx/>
              <a:buNone/>
              <a:defRPr/>
            </a:pPr>
            <a:r>
              <a:rPr lang="en-US" sz="1800" b="1" i="1" dirty="0">
                <a:solidFill>
                  <a:srgbClr val="FFFF00"/>
                </a:solidFill>
              </a:rPr>
              <a:t>“And hearing this, Jesus said to them, "It is not those who are healthy who need a physician, but those who are sick; I did not come to call the righteous, but sinners"  </a:t>
            </a:r>
          </a:p>
          <a:p>
            <a:pPr lvl="0" algn="ctr">
              <a:buClr>
                <a:srgbClr val="9EC544">
                  <a:lumMod val="40000"/>
                  <a:lumOff val="60000"/>
                </a:srgbClr>
              </a:buClr>
              <a:buSzTx/>
              <a:buNone/>
              <a:defRPr/>
            </a:pPr>
            <a:r>
              <a:rPr lang="en-US" sz="1800" b="1" i="1" dirty="0">
                <a:solidFill>
                  <a:srgbClr val="FFFF00"/>
                </a:solidFill>
              </a:rPr>
              <a:t>(Mark 2:17)</a:t>
            </a:r>
          </a:p>
        </p:txBody>
      </p:sp>
    </p:spTree>
    <p:extLst>
      <p:ext uri="{BB962C8B-B14F-4D97-AF65-F5344CB8AC3E}">
        <p14:creationId xmlns:p14="http://schemas.microsoft.com/office/powerpoint/2010/main" val="9419938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p:cTn id="13"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5723427" y="3959"/>
            <a:ext cx="3496770" cy="910442"/>
          </a:xfrm>
        </p:spPr>
        <p:txBody>
          <a:bodyPr vert="horz" lIns="91440" tIns="45720" rIns="91440" bIns="45720" rtlCol="0" anchor="ctr">
            <a:normAutofit/>
          </a:bodyPr>
          <a:lstStyle/>
          <a:p>
            <a:pPr>
              <a:defRPr/>
            </a:pPr>
            <a:r>
              <a:rPr lang="en-US" sz="3600" b="1" i="0" u="sng" kern="1200" cap="all" dirty="0">
                <a:ln>
                  <a:solidFill>
                    <a:srgbClr val="0000FF"/>
                  </a:solidFill>
                </a:ln>
                <a:solidFill>
                  <a:schemeClr val="tx1"/>
                </a:solidFill>
                <a:effectLst>
                  <a:outerShdw blurRad="50800" dist="63500" dir="2700000" algn="tl" rotWithShape="0">
                    <a:srgbClr val="000000">
                      <a:alpha val="48000"/>
                    </a:srgbClr>
                  </a:outerShdw>
                </a:effectLst>
                <a:latin typeface="+mj-lt"/>
                <a:ea typeface="+mj-ea"/>
                <a:cs typeface="+mj-cs"/>
              </a:rPr>
              <a:t>Conclusion</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rotWithShape="1">
          <a:blip r:embed="rId4">
            <a:extLst>
              <a:ext uri="{28A0092B-C50C-407E-A947-70E740481C1C}">
                <a14:useLocalDpi xmlns:a14="http://schemas.microsoft.com/office/drawing/2010/main" val="0"/>
              </a:ext>
            </a:extLst>
          </a:blip>
          <a:srcRect l="11374" r="11806" b="-2"/>
          <a:stretch/>
        </p:blipFill>
        <p:spPr>
          <a:xfrm>
            <a:off x="20" y="10"/>
            <a:ext cx="5664688"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5791182" y="838200"/>
            <a:ext cx="3352798" cy="59740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763" indent="0" algn="ctr">
              <a:lnSpc>
                <a:spcPct val="110000"/>
              </a:lnSpc>
              <a:spcBef>
                <a:spcPct val="0"/>
              </a:spcBef>
              <a:spcAft>
                <a:spcPts val="600"/>
              </a:spcAft>
              <a:buClr>
                <a:srgbClr val="B80E0F"/>
              </a:buClr>
              <a:buSzPct val="160000"/>
              <a:buNone/>
              <a:defRPr/>
            </a:pPr>
            <a:r>
              <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cs typeface="+mn-cs"/>
              </a:rPr>
              <a:t>O Sacred Head (Paul Gerhardt,</a:t>
            </a:r>
            <a:r>
              <a:rPr kumimoji="0" lang="en-US" altLang="en-US" sz="2000" b="1" i="0" u="none" strike="noStrike" kern="1200" cap="all" spc="0" normalizeH="0" noProof="0" dirty="0">
                <a:ln>
                  <a:noFill/>
                </a:ln>
                <a:solidFill>
                  <a:schemeClr val="tx1"/>
                </a:solidFill>
                <a:effectLst>
                  <a:outerShdw blurRad="50800" dist="38100" dir="2700000" algn="tl" rotWithShape="0">
                    <a:srgbClr val="000000">
                      <a:alpha val="48000"/>
                    </a:srgbClr>
                  </a:outerShdw>
                </a:effectLst>
                <a:uLnTx/>
                <a:uFillTx/>
                <a:latin typeface="+mn-lt"/>
                <a:cs typeface="+mn-cs"/>
              </a:rPr>
              <a:t> AD 1350), org. 2</a:t>
            </a:r>
            <a:r>
              <a:rPr kumimoji="0" lang="en-US" altLang="en-US" sz="2000" b="1" i="0" u="none" strike="noStrike" kern="1200" cap="all" spc="0" normalizeH="0" baseline="30000" noProof="0" dirty="0">
                <a:ln>
                  <a:noFill/>
                </a:ln>
                <a:solidFill>
                  <a:schemeClr val="tx1"/>
                </a:solidFill>
                <a:effectLst>
                  <a:outerShdw blurRad="50800" dist="38100" dir="2700000" algn="tl" rotWithShape="0">
                    <a:srgbClr val="000000">
                      <a:alpha val="48000"/>
                    </a:srgbClr>
                  </a:outerShdw>
                </a:effectLst>
                <a:uLnTx/>
                <a:uFillTx/>
                <a:latin typeface="+mn-lt"/>
                <a:cs typeface="+mn-cs"/>
              </a:rPr>
              <a:t>nd</a:t>
            </a:r>
            <a:r>
              <a:rPr kumimoji="0" lang="en-US" altLang="en-US" sz="2000" b="1" i="0" u="none" strike="noStrike" kern="1200" cap="all" spc="0" normalizeH="0" noProof="0" dirty="0">
                <a:ln>
                  <a:noFill/>
                </a:ln>
                <a:solidFill>
                  <a:schemeClr val="tx1"/>
                </a:solidFill>
                <a:effectLst>
                  <a:outerShdw blurRad="50800" dist="38100" dir="2700000" algn="tl" rotWithShape="0">
                    <a:srgbClr val="000000">
                      <a:alpha val="48000"/>
                    </a:srgbClr>
                  </a:outerShdw>
                </a:effectLst>
                <a:uLnTx/>
                <a:uFillTx/>
                <a:latin typeface="+mn-lt"/>
                <a:cs typeface="+mn-cs"/>
              </a:rPr>
              <a:t> stanza</a:t>
            </a:r>
          </a:p>
          <a:p>
            <a:pPr marL="4763" indent="0" algn="ctr">
              <a:lnSpc>
                <a:spcPct val="110000"/>
              </a:lnSpc>
              <a:spcBef>
                <a:spcPct val="0"/>
              </a:spcBef>
              <a:spcAft>
                <a:spcPts val="600"/>
              </a:spcAft>
              <a:buClr>
                <a:srgbClr val="B80E0F"/>
              </a:buClr>
              <a:buSzPct val="160000"/>
              <a:buNone/>
              <a:defRPr/>
            </a:pPr>
            <a:endParaRPr kumimoji="0" lang="en-US" altLang="en-US" sz="2000" b="1" i="0" u="none" strike="noStrike" kern="1200" cap="all"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cs typeface="+mn-cs"/>
            </a:endParaRPr>
          </a:p>
          <a:p>
            <a:pPr marL="4763" lvl="0" indent="0" algn="ctr">
              <a:lnSpc>
                <a:spcPct val="110000"/>
              </a:lnSpc>
              <a:spcBef>
                <a:spcPct val="0"/>
              </a:spcBef>
              <a:spcAft>
                <a:spcPts val="600"/>
              </a:spcAft>
              <a:buClr>
                <a:srgbClr val="B80E0F"/>
              </a:buClr>
              <a:buSzPct val="160000"/>
              <a:buNone/>
              <a:defRPr/>
            </a:pPr>
            <a:r>
              <a:rPr lang="en-US" altLang="en-US" sz="1800" b="1" cap="all" dirty="0">
                <a:effectLst>
                  <a:outerShdw blurRad="50800" dist="38100" dir="2700000" algn="tl" rotWithShape="0">
                    <a:srgbClr val="000000">
                      <a:alpha val="48000"/>
                    </a:srgbClr>
                  </a:outerShdw>
                </a:effectLst>
                <a:latin typeface="+mn-lt"/>
                <a:cs typeface="+mn-cs"/>
              </a:rPr>
              <a:t>What thou, my Lord, hast suffered was all for sinners’ gain;</a:t>
            </a:r>
          </a:p>
          <a:p>
            <a:pPr marL="4763" lvl="0" indent="0" algn="ctr">
              <a:lnSpc>
                <a:spcPct val="110000"/>
              </a:lnSpc>
              <a:spcBef>
                <a:spcPct val="0"/>
              </a:spcBef>
              <a:spcAft>
                <a:spcPts val="600"/>
              </a:spcAft>
              <a:buClr>
                <a:srgbClr val="B80E0F"/>
              </a:buClr>
              <a:buSzPct val="160000"/>
              <a:buNone/>
              <a:defRPr/>
            </a:pPr>
            <a:r>
              <a:rPr lang="en-US" altLang="en-US" sz="1800" b="1" cap="all" dirty="0">
                <a:effectLst>
                  <a:outerShdw blurRad="50800" dist="38100" dir="2700000" algn="tl" rotWithShape="0">
                    <a:srgbClr val="000000">
                      <a:alpha val="48000"/>
                    </a:srgbClr>
                  </a:outerShdw>
                </a:effectLst>
                <a:latin typeface="+mn-lt"/>
                <a:cs typeface="+mn-cs"/>
              </a:rPr>
              <a:t>Mine, mine was the transgression, but thine the deadly pain.</a:t>
            </a:r>
          </a:p>
          <a:p>
            <a:pPr marL="4763" lvl="0" indent="0" algn="ctr">
              <a:lnSpc>
                <a:spcPct val="110000"/>
              </a:lnSpc>
              <a:spcBef>
                <a:spcPct val="0"/>
              </a:spcBef>
              <a:spcAft>
                <a:spcPts val="600"/>
              </a:spcAft>
              <a:buClr>
                <a:srgbClr val="B80E0F"/>
              </a:buClr>
              <a:buSzPct val="160000"/>
              <a:buNone/>
              <a:defRPr/>
            </a:pPr>
            <a:r>
              <a:rPr lang="en-US" altLang="en-US" sz="1800" b="1" cap="all" dirty="0">
                <a:effectLst>
                  <a:outerShdw blurRad="50800" dist="38100" dir="2700000" algn="tl" rotWithShape="0">
                    <a:srgbClr val="000000">
                      <a:alpha val="48000"/>
                    </a:srgbClr>
                  </a:outerShdw>
                </a:effectLst>
                <a:latin typeface="+mn-lt"/>
                <a:cs typeface="+mn-cs"/>
              </a:rPr>
              <a:t>Lo, here I fall, my Savior! </a:t>
            </a:r>
            <a:r>
              <a:rPr lang="en-US" altLang="en-US" sz="1800" b="1" cap="all" dirty="0" err="1">
                <a:effectLst>
                  <a:outerShdw blurRad="50800" dist="38100" dir="2700000" algn="tl" rotWithShape="0">
                    <a:srgbClr val="000000">
                      <a:alpha val="48000"/>
                    </a:srgbClr>
                  </a:outerShdw>
                </a:effectLst>
                <a:latin typeface="+mn-lt"/>
                <a:cs typeface="+mn-cs"/>
              </a:rPr>
              <a:t>’Tis</a:t>
            </a:r>
            <a:r>
              <a:rPr lang="en-US" altLang="en-US" sz="1800" b="1" cap="all" dirty="0">
                <a:effectLst>
                  <a:outerShdw blurRad="50800" dist="38100" dir="2700000" algn="tl" rotWithShape="0">
                    <a:srgbClr val="000000">
                      <a:alpha val="48000"/>
                    </a:srgbClr>
                  </a:outerShdw>
                </a:effectLst>
                <a:latin typeface="+mn-lt"/>
                <a:cs typeface="+mn-cs"/>
              </a:rPr>
              <a:t> I deserve thy place;</a:t>
            </a:r>
          </a:p>
          <a:p>
            <a:pPr marL="4763" lvl="0" indent="0" algn="ctr">
              <a:lnSpc>
                <a:spcPct val="110000"/>
              </a:lnSpc>
              <a:spcBef>
                <a:spcPct val="0"/>
              </a:spcBef>
              <a:spcAft>
                <a:spcPts val="600"/>
              </a:spcAft>
              <a:buClr>
                <a:srgbClr val="B80E0F"/>
              </a:buClr>
              <a:buSzPct val="160000"/>
              <a:buNone/>
              <a:defRPr/>
            </a:pPr>
            <a:r>
              <a:rPr lang="en-US" altLang="en-US" sz="1800" b="1" cap="all" dirty="0">
                <a:effectLst>
                  <a:outerShdw blurRad="50800" dist="38100" dir="2700000" algn="tl" rotWithShape="0">
                    <a:srgbClr val="000000">
                      <a:alpha val="48000"/>
                    </a:srgbClr>
                  </a:outerShdw>
                </a:effectLst>
                <a:latin typeface="+mn-lt"/>
                <a:cs typeface="+mn-cs"/>
              </a:rPr>
              <a:t>Look on me with thy favor, and grant to me thy grace.</a:t>
            </a:r>
          </a:p>
        </p:txBody>
      </p:sp>
      <p:cxnSp>
        <p:nvCxnSpPr>
          <p:cNvPr id="135" name="Straight Connector 134">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191409" y="6574364"/>
            <a:ext cx="3124200"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spcBef>
                <a:spcPct val="0"/>
              </a:spcBef>
              <a:spcAft>
                <a:spcPts val="600"/>
              </a:spcAft>
              <a:buClrTx/>
              <a:buSzTx/>
              <a:buFontTx/>
              <a:buNone/>
              <a:tabLst/>
              <a:defRPr/>
            </a:pPr>
            <a:r>
              <a:rPr kumimoji="0" lang="en-US" sz="1400" b="1" i="0" u="none" strike="noStrike" kern="1200" cap="all" spc="0" normalizeH="0" baseline="0" noProof="0">
                <a:ln>
                  <a:noFill/>
                </a:ln>
                <a:solidFill>
                  <a:prstClr val="white"/>
                </a:solidFill>
                <a:effectLst>
                  <a:outerShdw blurRad="50800" dist="63500" dir="2700000" algn="tl" rotWithShape="0">
                    <a:srgbClr val="000000">
                      <a:alpha val="48000"/>
                    </a:srgbClr>
                  </a:outerShdw>
                </a:effectLst>
                <a:uLnTx/>
                <a:uFillTx/>
                <a:latin typeface="Arial"/>
                <a:ea typeface="+mj-ea"/>
                <a:cs typeface="+mj-cs"/>
              </a:rPr>
              <a:t>  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09" y="6573406"/>
            <a:ext cx="304800" cy="280258"/>
          </a:xfrm>
          <a:prstGeom prst="rect">
            <a:avLst/>
          </a:prstGeom>
        </p:spPr>
      </p:pic>
    </p:spTree>
    <p:extLst>
      <p:ext uri="{BB962C8B-B14F-4D97-AF65-F5344CB8AC3E}">
        <p14:creationId xmlns:p14="http://schemas.microsoft.com/office/powerpoint/2010/main" val="42710136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 calcmode="lin" valueType="num">
                                      <p:cBhvr>
                                        <p:cTn id="12"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2" end="2"/>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 calcmode="lin" valueType="num">
                                      <p:cBhvr>
                                        <p:cTn id="16"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17" dur="500" fill="hold"/>
                                        <p:tgtEl>
                                          <p:spTgt spid="12">
                                            <p:txEl>
                                              <p:pRg st="3" end="3"/>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 calcmode="lin" valueType="num">
                                      <p:cBhvr>
                                        <p:cTn id="20"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4" end="4"/>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 calcmode="lin" valueType="num">
                                      <p:cBhvr>
                                        <p:cTn id="24"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1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5723427" y="3959"/>
            <a:ext cx="3496770" cy="910442"/>
          </a:xfrm>
        </p:spPr>
        <p:txBody>
          <a:bodyPr vert="horz" lIns="91440" tIns="45720" rIns="91440" bIns="45720" rtlCol="0" anchor="ctr">
            <a:normAutofit/>
          </a:bodyPr>
          <a:lstStyle/>
          <a:p>
            <a:pPr>
              <a:defRPr/>
            </a:pPr>
            <a:r>
              <a:rPr lang="en-US" sz="3600" b="1" i="0" u="sng" kern="1200" cap="all" dirty="0">
                <a:ln>
                  <a:solidFill>
                    <a:srgbClr val="0000FF"/>
                  </a:solidFill>
                </a:ln>
                <a:solidFill>
                  <a:schemeClr val="tx1"/>
                </a:solidFill>
                <a:effectLst>
                  <a:outerShdw blurRad="50800" dist="63500" dir="2700000" algn="tl" rotWithShape="0">
                    <a:srgbClr val="000000">
                      <a:alpha val="48000"/>
                    </a:srgbClr>
                  </a:outerShdw>
                </a:effectLst>
                <a:latin typeface="+mj-lt"/>
                <a:ea typeface="+mj-ea"/>
                <a:cs typeface="+mj-cs"/>
              </a:rPr>
              <a:t>Conclusion</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rotWithShape="1">
          <a:blip r:embed="rId4">
            <a:extLst>
              <a:ext uri="{28A0092B-C50C-407E-A947-70E740481C1C}">
                <a14:useLocalDpi xmlns:a14="http://schemas.microsoft.com/office/drawing/2010/main" val="0"/>
              </a:ext>
            </a:extLst>
          </a:blip>
          <a:srcRect l="11374" r="11806" b="-2"/>
          <a:stretch/>
        </p:blipFill>
        <p:spPr>
          <a:xfrm>
            <a:off x="20" y="10"/>
            <a:ext cx="5664688"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5795413" y="838200"/>
            <a:ext cx="3352798" cy="6019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763" marR="0" lvl="0" indent="0" algn="ctr" defTabSz="914400" rtl="0" eaLnBrk="1" fontAlgn="base" latinLnBrk="0" hangingPunct="1">
              <a:lnSpc>
                <a:spcPct val="11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4763" marR="0" lvl="0" indent="0" algn="ctr" defTabSz="914400" rtl="0" eaLnBrk="1" fontAlgn="base" latinLnBrk="0" hangingPunct="1">
              <a:lnSpc>
                <a:spcPct val="110000"/>
              </a:lnSpc>
              <a:spcBef>
                <a:spcPct val="0"/>
              </a:spcBef>
              <a:spcAft>
                <a:spcPts val="600"/>
              </a:spcAft>
              <a:buClr>
                <a:srgbClr val="B80E0F"/>
              </a:buClr>
              <a:buSzPct val="160000"/>
              <a:buFont typeface="Wingdings" pitchFamily="2" charset="2"/>
              <a:buNone/>
              <a:tabLst/>
              <a:defRPr/>
            </a:pPr>
            <a:r>
              <a:rPr kumimoji="0" lang="en-US" altLang="en-US" sz="2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rPr>
              <a:t>The message of the gospel:</a:t>
            </a:r>
          </a:p>
          <a:p>
            <a:pPr marL="4763" marR="0" lvl="0" indent="0" algn="ctr" defTabSz="914400" rtl="0" eaLnBrk="1" fontAlgn="base" latinLnBrk="0" hangingPunct="1">
              <a:lnSpc>
                <a:spcPct val="110000"/>
              </a:lnSpc>
              <a:spcBef>
                <a:spcPct val="0"/>
              </a:spcBef>
              <a:spcAft>
                <a:spcPts val="600"/>
              </a:spcAft>
              <a:buClr>
                <a:srgbClr val="B80E0F"/>
              </a:buClr>
              <a:buSzPct val="160000"/>
              <a:buFont typeface="Wingdings" pitchFamily="2" charset="2"/>
              <a:buNone/>
              <a:tabLst/>
              <a:defRPr/>
            </a:pPr>
            <a:endParaRPr kumimoji="0" lang="en-US" altLang="en-US" sz="2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ndParaRPr>
          </a:p>
          <a:p>
            <a:pPr marL="4763" lvl="0" indent="0" algn="ctr">
              <a:lnSpc>
                <a:spcPct val="110000"/>
              </a:lnSpc>
              <a:spcBef>
                <a:spcPct val="0"/>
              </a:spcBef>
              <a:spcAft>
                <a:spcPts val="600"/>
              </a:spcAft>
              <a:buClr>
                <a:srgbClr val="B80E0F"/>
              </a:buClr>
              <a:buSzPct val="160000"/>
              <a:buNone/>
              <a:defRPr/>
            </a:pPr>
            <a:r>
              <a:rPr lang="de-DE" altLang="en-US" sz="2400" b="1" cap="all" dirty="0">
                <a:solidFill>
                  <a:prstClr val="white"/>
                </a:solidFill>
                <a:effectLst>
                  <a:outerShdw blurRad="50800" dist="38100" dir="2700000" algn="tl" rotWithShape="0">
                    <a:srgbClr val="000000">
                      <a:alpha val="48000"/>
                    </a:srgbClr>
                  </a:outerShdw>
                </a:effectLst>
                <a:latin typeface="Tahoma"/>
              </a:rPr>
              <a:t>A sinner goes free!</a:t>
            </a:r>
          </a:p>
          <a:p>
            <a:pPr marL="4763" lvl="0" indent="0" algn="ctr">
              <a:lnSpc>
                <a:spcPct val="110000"/>
              </a:lnSpc>
              <a:spcBef>
                <a:spcPct val="0"/>
              </a:spcBef>
              <a:spcAft>
                <a:spcPts val="600"/>
              </a:spcAft>
              <a:buClr>
                <a:srgbClr val="B80E0F"/>
              </a:buClr>
              <a:buSzPct val="160000"/>
              <a:buNone/>
              <a:defRPr/>
            </a:pPr>
            <a:endParaRPr lang="de-DE" altLang="en-US" sz="2400" b="1" cap="all" dirty="0">
              <a:solidFill>
                <a:prstClr val="white"/>
              </a:solidFill>
              <a:effectLst>
                <a:outerShdw blurRad="50800" dist="38100" dir="2700000" algn="tl" rotWithShape="0">
                  <a:srgbClr val="000000">
                    <a:alpha val="48000"/>
                  </a:srgbClr>
                </a:outerShdw>
              </a:effectLst>
              <a:latin typeface="Tahoma"/>
            </a:endParaRPr>
          </a:p>
          <a:p>
            <a:pPr marL="4763" lvl="0" indent="0" algn="ctr">
              <a:lnSpc>
                <a:spcPct val="110000"/>
              </a:lnSpc>
              <a:spcBef>
                <a:spcPct val="0"/>
              </a:spcBef>
              <a:spcAft>
                <a:spcPts val="600"/>
              </a:spcAft>
              <a:buClr>
                <a:srgbClr val="B80E0F"/>
              </a:buClr>
              <a:buSzPct val="160000"/>
              <a:buNone/>
              <a:defRPr/>
            </a:pPr>
            <a:r>
              <a:rPr lang="de-DE" altLang="en-US" sz="2400" b="1" cap="all" dirty="0">
                <a:solidFill>
                  <a:prstClr val="white"/>
                </a:solidFill>
                <a:effectLst>
                  <a:outerShdw blurRad="50800" dist="38100" dir="2700000" algn="tl" rotWithShape="0">
                    <a:srgbClr val="000000">
                      <a:alpha val="48000"/>
                    </a:srgbClr>
                  </a:outerShdw>
                </a:effectLst>
                <a:latin typeface="Tahoma"/>
              </a:rPr>
              <a:t>An innocent man dies!</a:t>
            </a:r>
          </a:p>
          <a:p>
            <a:pPr marL="4763" lvl="0" indent="0" algn="ctr">
              <a:lnSpc>
                <a:spcPct val="110000"/>
              </a:lnSpc>
              <a:spcBef>
                <a:spcPct val="0"/>
              </a:spcBef>
              <a:spcAft>
                <a:spcPts val="600"/>
              </a:spcAft>
              <a:buClr>
                <a:srgbClr val="B80E0F"/>
              </a:buClr>
              <a:buSzPct val="160000"/>
              <a:buNone/>
              <a:defRPr/>
            </a:pPr>
            <a:endParaRPr lang="de-DE" altLang="en-US" sz="2400" b="1" cap="all" dirty="0">
              <a:solidFill>
                <a:prstClr val="white"/>
              </a:solidFill>
              <a:effectLst>
                <a:outerShdw blurRad="50800" dist="38100" dir="2700000" algn="tl" rotWithShape="0">
                  <a:srgbClr val="000000">
                    <a:alpha val="48000"/>
                  </a:srgbClr>
                </a:outerShdw>
              </a:effectLst>
              <a:latin typeface="Tahoma"/>
            </a:endParaRPr>
          </a:p>
          <a:p>
            <a:pPr marL="4763" lvl="0" indent="0" algn="ctr">
              <a:lnSpc>
                <a:spcPct val="110000"/>
              </a:lnSpc>
              <a:spcBef>
                <a:spcPct val="0"/>
              </a:spcBef>
              <a:spcAft>
                <a:spcPts val="600"/>
              </a:spcAft>
              <a:buClr>
                <a:srgbClr val="B80E0F"/>
              </a:buClr>
              <a:buSzPct val="160000"/>
              <a:buNone/>
              <a:defRPr/>
            </a:pPr>
            <a:r>
              <a:rPr lang="de-DE" altLang="en-US" sz="2400" b="1" i="1" cap="all" dirty="0">
                <a:solidFill>
                  <a:prstClr val="white"/>
                </a:solidFill>
                <a:effectLst>
                  <a:outerShdw blurRad="50800" dist="38100" dir="2700000" algn="tl" rotWithShape="0">
                    <a:srgbClr val="000000">
                      <a:alpha val="48000"/>
                    </a:srgbClr>
                  </a:outerShdw>
                </a:effectLst>
                <a:latin typeface="Tahoma"/>
              </a:rPr>
              <a:t>(I Peter 2:21-24)</a:t>
            </a:r>
          </a:p>
        </p:txBody>
      </p:sp>
      <p:cxnSp>
        <p:nvCxnSpPr>
          <p:cNvPr id="135" name="Straight Connector 134">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191409" y="6574364"/>
            <a:ext cx="3124200"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400" b="1" i="0" u="none" strike="noStrike" kern="1200" cap="all" spc="0" normalizeH="0" baseline="0" noProof="0">
                <a:ln>
                  <a:noFill/>
                </a:ln>
                <a:solidFill>
                  <a:prstClr val="white"/>
                </a:solidFill>
                <a:effectLst>
                  <a:outerShdw blurRad="50800" dist="63500" dir="2700000" algn="tl" rotWithShape="0">
                    <a:srgbClr val="000000">
                      <a:alpha val="48000"/>
                    </a:srgbClr>
                  </a:outerShdw>
                </a:effectLst>
                <a:uLnTx/>
                <a:uFillTx/>
                <a:latin typeface="Arial"/>
                <a:ea typeface="+mj-ea"/>
                <a:cs typeface="+mj-cs"/>
              </a:rPr>
              <a:t>  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09" y="6573406"/>
            <a:ext cx="304800" cy="280258"/>
          </a:xfrm>
          <a:prstGeom prst="rect">
            <a:avLst/>
          </a:prstGeom>
        </p:spPr>
      </p:pic>
    </p:spTree>
    <p:extLst>
      <p:ext uri="{BB962C8B-B14F-4D97-AF65-F5344CB8AC3E}">
        <p14:creationId xmlns:p14="http://schemas.microsoft.com/office/powerpoint/2010/main" val="40749840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 calcmode="lin" valueType="num">
                                      <p:cBhvr>
                                        <p:cTn id="1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 calcmode="lin" valueType="num">
                                      <p:cBhvr>
                                        <p:cTn id="17"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5" end="5"/>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xEl>
                                              <p:pRg st="7" end="7"/>
                                            </p:txEl>
                                          </p:spTgt>
                                        </p:tgtEl>
                                        <p:attrNameLst>
                                          <p:attrName>style.visibility</p:attrName>
                                        </p:attrNameLst>
                                      </p:cBhvr>
                                      <p:to>
                                        <p:strVal val="visible"/>
                                      </p:to>
                                    </p:set>
                                    <p:anim calcmode="lin" valueType="num">
                                      <p:cBhvr>
                                        <p:cTn id="22" dur="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5723427" y="3959"/>
            <a:ext cx="3496770" cy="910442"/>
          </a:xfrm>
        </p:spPr>
        <p:txBody>
          <a:bodyPr vert="horz" lIns="91440" tIns="45720" rIns="91440" bIns="45720" rtlCol="0" anchor="ctr">
            <a:normAutofit/>
          </a:bodyPr>
          <a:lstStyle/>
          <a:p>
            <a:pPr>
              <a:defRPr/>
            </a:pPr>
            <a:r>
              <a:rPr lang="en-US" sz="3600" b="1" i="0" u="sng" kern="1200" cap="all" dirty="0">
                <a:ln>
                  <a:solidFill>
                    <a:srgbClr val="0000FF"/>
                  </a:solidFill>
                </a:ln>
                <a:solidFill>
                  <a:schemeClr val="tx1"/>
                </a:solidFill>
                <a:effectLst>
                  <a:outerShdw blurRad="50800" dist="63500" dir="2700000" algn="tl" rotWithShape="0">
                    <a:srgbClr val="000000">
                      <a:alpha val="48000"/>
                    </a:srgbClr>
                  </a:outerShdw>
                </a:effectLst>
                <a:latin typeface="+mj-lt"/>
                <a:ea typeface="+mj-ea"/>
                <a:cs typeface="+mj-cs"/>
              </a:rPr>
              <a:t>Conclusion</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rotWithShape="1">
          <a:blip r:embed="rId4">
            <a:extLst>
              <a:ext uri="{28A0092B-C50C-407E-A947-70E740481C1C}">
                <a14:useLocalDpi xmlns:a14="http://schemas.microsoft.com/office/drawing/2010/main" val="0"/>
              </a:ext>
            </a:extLst>
          </a:blip>
          <a:srcRect l="11374" r="11806" b="-2"/>
          <a:stretch/>
        </p:blipFill>
        <p:spPr>
          <a:xfrm>
            <a:off x="20" y="10"/>
            <a:ext cx="5664688"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5791182" y="838200"/>
            <a:ext cx="3352798" cy="6096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763" lvl="0" indent="0" algn="ctr">
              <a:lnSpc>
                <a:spcPct val="110000"/>
              </a:lnSpc>
              <a:spcBef>
                <a:spcPct val="0"/>
              </a:spcBef>
              <a:spcAft>
                <a:spcPts val="600"/>
              </a:spcAft>
              <a:buClr>
                <a:srgbClr val="B80E0F"/>
              </a:buClr>
              <a:buSzPct val="160000"/>
              <a:buNone/>
              <a:defRPr/>
            </a:pPr>
            <a:r>
              <a:rPr lang="en-US" altLang="en-US" sz="2400" b="1" cap="all" dirty="0">
                <a:solidFill>
                  <a:prstClr val="white"/>
                </a:solidFill>
                <a:effectLst>
                  <a:outerShdw blurRad="50800" dist="38100" dir="2700000" algn="tl" rotWithShape="0">
                    <a:srgbClr val="000000">
                      <a:alpha val="48000"/>
                    </a:srgbClr>
                  </a:outerShdw>
                </a:effectLst>
                <a:latin typeface="Tahoma"/>
              </a:rPr>
              <a:t>Trust God!</a:t>
            </a:r>
          </a:p>
          <a:p>
            <a:pPr marL="4763" lvl="0" indent="0" algn="ctr">
              <a:lnSpc>
                <a:spcPct val="110000"/>
              </a:lnSpc>
              <a:spcBef>
                <a:spcPct val="0"/>
              </a:spcBef>
              <a:spcAft>
                <a:spcPts val="600"/>
              </a:spcAft>
              <a:buClr>
                <a:srgbClr val="B80E0F"/>
              </a:buClr>
              <a:buSzPct val="160000"/>
              <a:buNone/>
              <a:defRPr/>
            </a:pPr>
            <a:r>
              <a:rPr lang="en-US" altLang="en-US" sz="2400" b="1" cap="all" dirty="0">
                <a:solidFill>
                  <a:prstClr val="white"/>
                </a:solidFill>
                <a:effectLst>
                  <a:outerShdw blurRad="50800" dist="38100" dir="2700000" algn="tl" rotWithShape="0">
                    <a:srgbClr val="000000">
                      <a:alpha val="48000"/>
                    </a:srgbClr>
                  </a:outerShdw>
                </a:effectLst>
                <a:latin typeface="Tahoma"/>
              </a:rPr>
              <a:t>Run to the cross and lay hold of Jesus who loved you and died for you. </a:t>
            </a:r>
          </a:p>
          <a:p>
            <a:pPr marL="4763" lvl="0" indent="0" algn="ctr">
              <a:lnSpc>
                <a:spcPct val="110000"/>
              </a:lnSpc>
              <a:spcBef>
                <a:spcPct val="0"/>
              </a:spcBef>
              <a:spcAft>
                <a:spcPts val="600"/>
              </a:spcAft>
              <a:buClr>
                <a:srgbClr val="B80E0F"/>
              </a:buClr>
              <a:buSzPct val="160000"/>
              <a:buNone/>
              <a:defRPr/>
            </a:pPr>
            <a:endParaRPr lang="en-US" altLang="en-US" sz="2400" b="1" cap="all" dirty="0">
              <a:solidFill>
                <a:prstClr val="white"/>
              </a:solidFill>
              <a:effectLst>
                <a:outerShdw blurRad="50800" dist="38100" dir="2700000" algn="tl" rotWithShape="0">
                  <a:srgbClr val="000000">
                    <a:alpha val="48000"/>
                  </a:srgbClr>
                </a:outerShdw>
              </a:effectLst>
              <a:latin typeface="Tahoma"/>
            </a:endParaRPr>
          </a:p>
          <a:p>
            <a:pPr marL="4763" lvl="0" indent="0" algn="ctr">
              <a:lnSpc>
                <a:spcPct val="110000"/>
              </a:lnSpc>
              <a:spcBef>
                <a:spcPct val="0"/>
              </a:spcBef>
              <a:spcAft>
                <a:spcPts val="600"/>
              </a:spcAft>
              <a:buClr>
                <a:srgbClr val="B80E0F"/>
              </a:buClr>
              <a:buSzPct val="160000"/>
              <a:buNone/>
              <a:defRPr/>
            </a:pPr>
            <a:r>
              <a:rPr lang="en-US" altLang="en-US" sz="2400" b="1" cap="all" dirty="0">
                <a:solidFill>
                  <a:prstClr val="white"/>
                </a:solidFill>
                <a:effectLst>
                  <a:outerShdw blurRad="50800" dist="38100" dir="2700000" algn="tl" rotWithShape="0">
                    <a:srgbClr val="000000">
                      <a:alpha val="48000"/>
                    </a:srgbClr>
                  </a:outerShdw>
                </a:effectLst>
                <a:latin typeface="Tahoma"/>
              </a:rPr>
              <a:t>Jesus or Barabbas?</a:t>
            </a:r>
          </a:p>
          <a:p>
            <a:pPr marL="4763" lvl="0" indent="0" algn="ctr">
              <a:lnSpc>
                <a:spcPct val="110000"/>
              </a:lnSpc>
              <a:spcBef>
                <a:spcPct val="0"/>
              </a:spcBef>
              <a:spcAft>
                <a:spcPts val="600"/>
              </a:spcAft>
              <a:buClr>
                <a:srgbClr val="B80E0F"/>
              </a:buClr>
              <a:buSzPct val="160000"/>
              <a:buNone/>
              <a:defRPr/>
            </a:pPr>
            <a:endParaRPr lang="en-US" altLang="en-US" sz="2400" b="1" cap="all" dirty="0">
              <a:solidFill>
                <a:prstClr val="white"/>
              </a:solidFill>
              <a:effectLst>
                <a:outerShdw blurRad="50800" dist="38100" dir="2700000" algn="tl" rotWithShape="0">
                  <a:srgbClr val="000000">
                    <a:alpha val="48000"/>
                  </a:srgbClr>
                </a:outerShdw>
              </a:effectLst>
              <a:latin typeface="Tahoma"/>
            </a:endParaRPr>
          </a:p>
          <a:p>
            <a:pPr marL="4763" lvl="0" indent="0" algn="ctr">
              <a:lnSpc>
                <a:spcPct val="110000"/>
              </a:lnSpc>
              <a:spcBef>
                <a:spcPct val="0"/>
              </a:spcBef>
              <a:spcAft>
                <a:spcPts val="600"/>
              </a:spcAft>
              <a:buClr>
                <a:srgbClr val="B80E0F"/>
              </a:buClr>
              <a:buSzPct val="160000"/>
              <a:buNone/>
              <a:defRPr/>
            </a:pPr>
            <a:r>
              <a:rPr lang="en-US" altLang="en-US" sz="2400" b="1" cap="all" dirty="0">
                <a:solidFill>
                  <a:prstClr val="white"/>
                </a:solidFill>
                <a:effectLst>
                  <a:outerShdw blurRad="50800" dist="38100" dir="2700000" algn="tl" rotWithShape="0">
                    <a:srgbClr val="000000">
                      <a:alpha val="48000"/>
                    </a:srgbClr>
                  </a:outerShdw>
                </a:effectLst>
                <a:latin typeface="Tahoma"/>
              </a:rPr>
              <a:t>The choice is yours!</a:t>
            </a:r>
            <a:endParaRPr kumimoji="0" lang="de-DE" altLang="en-US" sz="2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cxnSp>
        <p:nvCxnSpPr>
          <p:cNvPr id="135" name="Straight Connector 134">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406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191409" y="6574364"/>
            <a:ext cx="3124200"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  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209" y="6573406"/>
            <a:ext cx="304800" cy="280258"/>
          </a:xfrm>
          <a:prstGeom prst="rect">
            <a:avLst/>
          </a:prstGeom>
        </p:spPr>
      </p:pic>
    </p:spTree>
    <p:extLst>
      <p:ext uri="{BB962C8B-B14F-4D97-AF65-F5344CB8AC3E}">
        <p14:creationId xmlns:p14="http://schemas.microsoft.com/office/powerpoint/2010/main" val="726790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 calcmode="lin" valueType="num">
                                      <p:cBhvr>
                                        <p:cTn id="18"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 calcmode="lin" valueType="num">
                                      <p:cBhvr>
                                        <p:cTn id="24"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1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483" y="0"/>
            <a:ext cx="10273863" cy="6858000"/>
          </a:xfrm>
          <a:prstGeom prst="rect">
            <a:avLst/>
          </a:prstGeom>
        </p:spPr>
      </p:pic>
      <p:sp>
        <p:nvSpPr>
          <p:cNvPr id="90114" name="Rectangle 2"/>
          <p:cNvSpPr>
            <a:spLocks noGrp="1" noChangeArrowheads="1"/>
          </p:cNvSpPr>
          <p:nvPr>
            <p:ph type="title"/>
          </p:nvPr>
        </p:nvSpPr>
        <p:spPr>
          <a:xfrm>
            <a:off x="0" y="0"/>
            <a:ext cx="9144000" cy="685800"/>
          </a:xfrm>
        </p:spPr>
        <p:txBody>
          <a:bodyPr vert="horz" lIns="91440" tIns="45720" rIns="91440" bIns="45720" rtlCol="0" anchor="ctr">
            <a:normAutofit/>
          </a:bodyPr>
          <a:lstStyle/>
          <a:p>
            <a:pPr>
              <a:defRPr/>
            </a:pPr>
            <a:r>
              <a:rPr lang="en-US" sz="4000" u="sng" dirty="0">
                <a:ln>
                  <a:solidFill>
                    <a:srgbClr val="0000FF"/>
                  </a:solidFill>
                </a:ln>
              </a:rPr>
              <a:t>Conclusion</a:t>
            </a:r>
          </a:p>
        </p:txBody>
      </p:sp>
      <p:sp>
        <p:nvSpPr>
          <p:cNvPr id="10" name="Text Box 5">
            <a:extLst>
              <a:ext uri="{FF2B5EF4-FFF2-40B4-BE49-F238E27FC236}">
                <a16:creationId xmlns:a16="http://schemas.microsoft.com/office/drawing/2014/main" id="{BA5D3E95-274C-464D-9971-CC463BFEE50F}"/>
              </a:ext>
            </a:extLst>
          </p:cNvPr>
          <p:cNvSpPr txBox="1">
            <a:spLocks noChangeArrowheads="1"/>
          </p:cNvSpPr>
          <p:nvPr/>
        </p:nvSpPr>
        <p:spPr bwMode="auto">
          <a:xfrm>
            <a:off x="76200" y="3886200"/>
            <a:ext cx="8991600" cy="255454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buClrTx/>
              <a:buSzTx/>
              <a:buNone/>
              <a:defRPr/>
            </a:pPr>
            <a:r>
              <a:rPr lang="en-US" sz="3200" b="1" dirty="0">
                <a:solidFill>
                  <a:srgbClr val="006600"/>
                </a:solidFill>
              </a:rPr>
              <a:t>Will you choose to remain guilty and deserving of death or take the freedom found in Christ?</a:t>
            </a:r>
          </a:p>
          <a:p>
            <a:pPr lvl="0" algn="ctr">
              <a:buClrTx/>
              <a:buSzTx/>
              <a:buNone/>
              <a:defRPr/>
            </a:pPr>
            <a:endParaRPr kumimoji="0" lang="en-US" sz="3200" b="1" i="0" u="none" strike="noStrike" kern="1200" cap="none" spc="0" normalizeH="0" baseline="0" noProof="0" dirty="0">
              <a:ln>
                <a:noFill/>
              </a:ln>
              <a:solidFill>
                <a:srgbClr val="006600"/>
              </a:solidFill>
              <a:effectLst/>
              <a:uLnTx/>
              <a:uFillTx/>
              <a:latin typeface="Rockwell" panose="02060603020205020403"/>
            </a:endParaRPr>
          </a:p>
          <a:p>
            <a:pPr lvl="0" algn="ctr">
              <a:buClrTx/>
              <a:buSzTx/>
              <a:buNone/>
              <a:defRPr/>
            </a:pPr>
            <a:r>
              <a:rPr lang="en-US" sz="3200" b="1" dirty="0">
                <a:solidFill>
                  <a:srgbClr val="006600"/>
                </a:solidFill>
                <a:latin typeface="Rockwell" panose="02060603020205020403"/>
              </a:rPr>
              <a:t>Obey the gospel </a:t>
            </a:r>
            <a:r>
              <a:rPr lang="en-US" sz="3200" b="1" i="1" u="sng" dirty="0">
                <a:solidFill>
                  <a:srgbClr val="006600"/>
                </a:solidFill>
                <a:latin typeface="Rockwell" panose="02060603020205020403"/>
              </a:rPr>
              <a:t>NOW!</a:t>
            </a:r>
            <a:endParaRPr kumimoji="0" lang="en-US" sz="3200" b="1" i="1" u="sng" strike="noStrike" kern="1200" cap="none" spc="0" normalizeH="0" baseline="0" noProof="0" dirty="0">
              <a:ln>
                <a:noFill/>
              </a:ln>
              <a:solidFill>
                <a:srgbClr val="006600"/>
              </a:solidFill>
              <a:effectLst/>
              <a:uLnTx/>
              <a:uFillTx/>
              <a:latin typeface="Rockwell" panose="02060603020205020403"/>
            </a:endParaRPr>
          </a:p>
        </p:txBody>
      </p:sp>
      <p:sp>
        <p:nvSpPr>
          <p:cNvPr id="7" name="Title 2">
            <a:extLst>
              <a:ext uri="{FF2B5EF4-FFF2-40B4-BE49-F238E27FC236}">
                <a16:creationId xmlns:a16="http://schemas.microsoft.com/office/drawing/2014/main" id="{F75A2E8B-AD64-43DF-A507-7C27DCEF2285}"/>
              </a:ext>
            </a:extLst>
          </p:cNvPr>
          <p:cNvSpPr txBox="1">
            <a:spLocks/>
          </p:cNvSpPr>
          <p:nvPr/>
        </p:nvSpPr>
        <p:spPr>
          <a:xfrm>
            <a:off x="191409" y="6574364"/>
            <a:ext cx="3124200"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  I        Barabbas!</a:t>
            </a:r>
          </a:p>
        </p:txBody>
      </p:sp>
      <p:pic>
        <p:nvPicPr>
          <p:cNvPr id="8" name="Picture 7" descr="A picture containing balloon, aircraft, umbrella&#10;&#10;Description automatically generated">
            <a:extLst>
              <a:ext uri="{FF2B5EF4-FFF2-40B4-BE49-F238E27FC236}">
                <a16:creationId xmlns:a16="http://schemas.microsoft.com/office/drawing/2014/main" id="{BA382CC2-6DA0-4190-9833-BA3A2EBBE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9" y="6573406"/>
            <a:ext cx="304800" cy="280258"/>
          </a:xfrm>
          <a:prstGeom prst="rect">
            <a:avLst/>
          </a:prstGeom>
        </p:spPr>
      </p:pic>
    </p:spTree>
    <p:extLst>
      <p:ext uri="{BB962C8B-B14F-4D97-AF65-F5344CB8AC3E}">
        <p14:creationId xmlns:p14="http://schemas.microsoft.com/office/powerpoint/2010/main" val="12168985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14235" y="4699819"/>
            <a:ext cx="9144000" cy="609600"/>
          </a:xfrm>
          <a:prstGeom prst="rect">
            <a:avLst/>
          </a:prstGeom>
          <a:solidFill>
            <a:srgbClr val="66FF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eaLnBrk="1" hangingPunct="1"/>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90600"/>
            <a:ext cx="8382000" cy="353943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Hear The Gospel (Jn. 5:24; Rom. 10:17)</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Believe In Christ (Jn. 3:16-18; Jn. 8:24)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Repent Of Sins (Lk. 13:3-5; Acts 2:38)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Confess Christ (Mt. 10:32; Rom. 10:10)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Be Baptized (Mk. 16:16; Acts 22:16)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52400" y="4676564"/>
            <a:ext cx="8915400" cy="1816100"/>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sto MT" pitchFamily="18" charset="0"/>
                <a:ea typeface="+mn-ea"/>
                <a:cs typeface="Arial"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3693427"/>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724404" y="6699"/>
            <a:ext cx="4419573" cy="831501"/>
          </a:xfrm>
        </p:spPr>
        <p:txBody>
          <a:bodyPr vert="horz" lIns="91440" tIns="45720" rIns="91440" bIns="45720" rtlCol="0" anchor="ctr">
            <a:normAutofit/>
          </a:bodyPr>
          <a:lstStyle/>
          <a:p>
            <a:pPr>
              <a:defRPr/>
            </a:pPr>
            <a:r>
              <a:rPr lang="en-US" sz="4000" b="1" i="0" u="sng" kern="1200" cap="all" dirty="0">
                <a:solidFill>
                  <a:schemeClr val="tx1"/>
                </a:solidFill>
                <a:effectLst>
                  <a:outerShdw blurRad="50800" dist="63500" dir="2700000" algn="tl" rotWithShape="0">
                    <a:srgbClr val="000000">
                      <a:alpha val="48000"/>
                    </a:srgbClr>
                  </a:outerShdw>
                </a:effectLst>
                <a:latin typeface="+mj-lt"/>
                <a:ea typeface="+mj-ea"/>
                <a:cs typeface="+mj-cs"/>
              </a:rPr>
              <a:t>Intro </a:t>
            </a:r>
          </a:p>
        </p:txBody>
      </p:sp>
      <p:pic>
        <p:nvPicPr>
          <p:cNvPr id="3" name="Picture 2">
            <a:extLst>
              <a:ext uri="{FF2B5EF4-FFF2-40B4-BE49-F238E27FC236}">
                <a16:creationId xmlns:a16="http://schemas.microsoft.com/office/drawing/2014/main" id="{23233BD5-5721-4619-AE07-6D98D8A78DB7}"/>
              </a:ext>
            </a:extLst>
          </p:cNvPr>
          <p:cNvPicPr>
            <a:picLocks noChangeAspect="1"/>
          </p:cNvPicPr>
          <p:nvPr/>
        </p:nvPicPr>
        <p:blipFill rotWithShape="1">
          <a:blip r:embed="rId4">
            <a:extLst>
              <a:ext uri="{28A0092B-C50C-407E-A947-70E740481C1C}">
                <a14:useLocalDpi xmlns:a14="http://schemas.microsoft.com/office/drawing/2010/main" val="0"/>
              </a:ext>
            </a:extLst>
          </a:blip>
          <a:srcRect l="9951" r="6454"/>
          <a:stretch/>
        </p:blipFill>
        <p:spPr>
          <a:xfrm>
            <a:off x="20" y="10"/>
            <a:ext cx="4571980" cy="6857990"/>
          </a:xfrm>
          <a:prstGeom prst="rect">
            <a:avLst/>
          </a:prstGeom>
        </p:spPr>
      </p:pic>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8" name="Text Box 3">
            <a:extLst>
              <a:ext uri="{FF2B5EF4-FFF2-40B4-BE49-F238E27FC236}">
                <a16:creationId xmlns:a16="http://schemas.microsoft.com/office/drawing/2014/main" id="{C95BBDDA-432F-46E1-88A4-3DC7C6535438}"/>
              </a:ext>
            </a:extLst>
          </p:cNvPr>
          <p:cNvSpPr txBox="1">
            <a:spLocks noChangeArrowheads="1"/>
          </p:cNvSpPr>
          <p:nvPr/>
        </p:nvSpPr>
        <p:spPr bwMode="auto">
          <a:xfrm>
            <a:off x="4648202" y="1690062"/>
            <a:ext cx="449579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Peter 3:18</a:t>
            </a:r>
          </a:p>
          <a:p>
            <a:pPr marL="682625" lvl="0" indent="-682625" eaLnBrk="1" hangingPunct="1">
              <a:buClr>
                <a:srgbClr val="9EC544">
                  <a:lumMod val="40000"/>
                  <a:lumOff val="60000"/>
                </a:srgbClr>
              </a:buClr>
              <a:buSzTx/>
              <a:buNone/>
              <a:defRPr/>
            </a:pPr>
            <a:r>
              <a:rPr lang="en-US" sz="2400" b="1" dirty="0">
                <a:solidFill>
                  <a:prstClr val="white"/>
                </a:solidFill>
              </a:rPr>
              <a:t>18.  For Christ also died for sins once for all, the just for the unjust, so that He might bring us to God, having been put to death in the flesh, but made alive in the spirit;</a:t>
            </a:r>
          </a:p>
        </p:txBody>
      </p:sp>
      <p:sp>
        <p:nvSpPr>
          <p:cNvPr id="9" name="Title 2">
            <a:extLst>
              <a:ext uri="{FF2B5EF4-FFF2-40B4-BE49-F238E27FC236}">
                <a16:creationId xmlns:a16="http://schemas.microsoft.com/office/drawing/2014/main" id="{CEA0F8C5-0FCA-48EE-BEA4-9B7E3A39AAAF}"/>
              </a:ext>
            </a:extLst>
          </p:cNvPr>
          <p:cNvSpPr txBox="1">
            <a:spLocks/>
          </p:cNvSpPr>
          <p:nvPr/>
        </p:nvSpPr>
        <p:spPr>
          <a:xfrm>
            <a:off x="-7900" y="6574364"/>
            <a:ext cx="3124200" cy="28025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indent="-457200" algn="l" fontAlgn="auto">
              <a:spcAft>
                <a:spcPts val="0"/>
              </a:spcAft>
              <a:buClrTx/>
              <a:buSzTx/>
              <a:buFontTx/>
              <a:defRPr/>
            </a:pPr>
            <a:r>
              <a:rPr lang="en-US" sz="6300" dirty="0"/>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27EC968-D54E-46F3-AB2C-49039CF550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685800"/>
          </a:xfrm>
        </p:spPr>
        <p:txBody>
          <a:bodyPr vert="horz" lIns="91440" tIns="45720" rIns="91440" bIns="45720" rtlCol="0" anchor="ctr">
            <a:normAutofit/>
          </a:bodyPr>
          <a:lstStyle/>
          <a:p>
            <a:pPr>
              <a:defRPr/>
            </a:pPr>
            <a:r>
              <a:rPr lang="en-US" sz="4000" u="sng">
                <a:ln>
                  <a:solidFill>
                    <a:srgbClr val="0000FF"/>
                  </a:solidFill>
                </a:ln>
              </a:rPr>
              <a:t>Conclusion</a:t>
            </a:r>
            <a:endParaRPr lang="en-US" sz="4000" u="sng" dirty="0">
              <a:ln>
                <a:solidFill>
                  <a:srgbClr val="0000FF"/>
                </a:solidFill>
              </a:ln>
            </a:endParaRPr>
          </a:p>
        </p:txBody>
      </p:sp>
      <p:sp>
        <p:nvSpPr>
          <p:cNvPr id="10" name="Text Box 5">
            <a:extLst>
              <a:ext uri="{FF2B5EF4-FFF2-40B4-BE49-F238E27FC236}">
                <a16:creationId xmlns:a16="http://schemas.microsoft.com/office/drawing/2014/main" id="{BA5D3E95-274C-464D-9971-CC463BFEE50F}"/>
              </a:ext>
            </a:extLst>
          </p:cNvPr>
          <p:cNvSpPr txBox="1">
            <a:spLocks noChangeArrowheads="1"/>
          </p:cNvSpPr>
          <p:nvPr/>
        </p:nvSpPr>
        <p:spPr bwMode="auto">
          <a:xfrm>
            <a:off x="76200" y="3886200"/>
            <a:ext cx="8991600" cy="255454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3200" b="1" i="0" u="none" strike="noStrike" kern="1200" cap="none" spc="0" normalizeH="0" baseline="0" noProof="0" dirty="0">
                <a:ln>
                  <a:noFill/>
                </a:ln>
                <a:solidFill>
                  <a:srgbClr val="006600"/>
                </a:solidFill>
                <a:effectLst/>
                <a:uLnTx/>
                <a:uFillTx/>
                <a:latin typeface="Tahoma"/>
                <a:ea typeface="+mn-ea"/>
                <a:cs typeface="+mn-cs"/>
              </a:rPr>
              <a:t>Will you choose to remain guilty and deserving of death or take the freedom found in Christ?</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endParaRPr kumimoji="0" lang="en-US" sz="3200" b="1" i="0" u="none" strike="noStrike" kern="1200" cap="none" spc="0" normalizeH="0" baseline="0" noProof="0" dirty="0">
              <a:ln>
                <a:noFill/>
              </a:ln>
              <a:solidFill>
                <a:srgbClr val="006600"/>
              </a:solidFill>
              <a:effectLst/>
              <a:uLnTx/>
              <a:uFillTx/>
              <a:latin typeface="Rockwell" panose="02060603020205020403"/>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3200" b="1" i="0" u="none" strike="noStrike" kern="1200" cap="none" spc="0" normalizeH="0" baseline="0" noProof="0" dirty="0">
                <a:ln>
                  <a:noFill/>
                </a:ln>
                <a:solidFill>
                  <a:srgbClr val="006600"/>
                </a:solidFill>
                <a:effectLst/>
                <a:uLnTx/>
                <a:uFillTx/>
                <a:latin typeface="Rockwell" panose="02060603020205020403"/>
                <a:ea typeface="+mn-ea"/>
                <a:cs typeface="+mn-cs"/>
              </a:rPr>
              <a:t>Obey the gospel </a:t>
            </a:r>
            <a:r>
              <a:rPr kumimoji="0" lang="en-US" sz="3200" b="1" i="1" u="sng" strike="noStrike" kern="1200" cap="none" spc="0" normalizeH="0" baseline="0" noProof="0" dirty="0">
                <a:ln>
                  <a:noFill/>
                </a:ln>
                <a:solidFill>
                  <a:srgbClr val="006600"/>
                </a:solidFill>
                <a:effectLst/>
                <a:uLnTx/>
                <a:uFillTx/>
                <a:latin typeface="Rockwell" panose="02060603020205020403"/>
                <a:ea typeface="+mn-ea"/>
                <a:cs typeface="+mn-cs"/>
              </a:rPr>
              <a:t>NOW!</a:t>
            </a:r>
          </a:p>
        </p:txBody>
      </p:sp>
      <p:sp>
        <p:nvSpPr>
          <p:cNvPr id="7" name="Title 2">
            <a:extLst>
              <a:ext uri="{FF2B5EF4-FFF2-40B4-BE49-F238E27FC236}">
                <a16:creationId xmlns:a16="http://schemas.microsoft.com/office/drawing/2014/main" id="{F75A2E8B-AD64-43DF-A507-7C27DCEF2285}"/>
              </a:ext>
            </a:extLst>
          </p:cNvPr>
          <p:cNvSpPr txBox="1">
            <a:spLocks/>
          </p:cNvSpPr>
          <p:nvPr/>
        </p:nvSpPr>
        <p:spPr>
          <a:xfrm>
            <a:off x="191409" y="6574364"/>
            <a:ext cx="3124200"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  I         Barabbas!</a:t>
            </a:r>
          </a:p>
        </p:txBody>
      </p:sp>
      <p:pic>
        <p:nvPicPr>
          <p:cNvPr id="8" name="Picture 7" descr="A picture containing balloon, aircraft, umbrella&#10;&#10;Description automatically generated">
            <a:extLst>
              <a:ext uri="{FF2B5EF4-FFF2-40B4-BE49-F238E27FC236}">
                <a16:creationId xmlns:a16="http://schemas.microsoft.com/office/drawing/2014/main" id="{BA382CC2-6DA0-4190-9833-BA3A2EBBE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09" y="6573406"/>
            <a:ext cx="304800" cy="280258"/>
          </a:xfrm>
          <a:prstGeom prst="rect">
            <a:avLst/>
          </a:prstGeom>
        </p:spPr>
      </p:pic>
      <p:pic>
        <p:nvPicPr>
          <p:cNvPr id="9" name="Picture 8">
            <a:extLst>
              <a:ext uri="{FF2B5EF4-FFF2-40B4-BE49-F238E27FC236}">
                <a16:creationId xmlns:a16="http://schemas.microsoft.com/office/drawing/2014/main" id="{9AD14B53-DE5F-4081-AA23-16D524517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879371"/>
            <a:ext cx="4724400" cy="2813257"/>
          </a:xfrm>
          <a:prstGeom prst="rect">
            <a:avLst/>
          </a:prstGeom>
        </p:spPr>
      </p:pic>
      <p:pic>
        <p:nvPicPr>
          <p:cNvPr id="11" name="Picture 10" descr="A person wearing a costume&#10;&#10;Description automatically generated">
            <a:extLst>
              <a:ext uri="{FF2B5EF4-FFF2-40B4-BE49-F238E27FC236}">
                <a16:creationId xmlns:a16="http://schemas.microsoft.com/office/drawing/2014/main" id="{56024E8C-3E15-4C29-883E-A996567DED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729" y="818461"/>
            <a:ext cx="3268071" cy="2888357"/>
          </a:xfrm>
          <a:prstGeom prst="rect">
            <a:avLst/>
          </a:prstGeom>
        </p:spPr>
      </p:pic>
    </p:spTree>
    <p:extLst>
      <p:ext uri="{BB962C8B-B14F-4D97-AF65-F5344CB8AC3E}">
        <p14:creationId xmlns:p14="http://schemas.microsoft.com/office/powerpoint/2010/main" val="24578623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0CE1B1-2C8A-4B35-A520-5252F7D554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483" y="0"/>
            <a:ext cx="10273863" cy="6858000"/>
          </a:xfrm>
          <a:prstGeom prst="rect">
            <a:avLst/>
          </a:prstGeom>
        </p:spPr>
      </p:pic>
      <p:sp>
        <p:nvSpPr>
          <p:cNvPr id="9" name="Rectangle 8">
            <a:extLst>
              <a:ext uri="{FF2B5EF4-FFF2-40B4-BE49-F238E27FC236}">
                <a16:creationId xmlns:a16="http://schemas.microsoft.com/office/drawing/2014/main" id="{7D116FBB-7EA3-4776-A9C7-3197A2A263AA}"/>
              </a:ext>
            </a:extLst>
          </p:cNvPr>
          <p:cNvSpPr/>
          <p:nvPr/>
        </p:nvSpPr>
        <p:spPr>
          <a:xfrm>
            <a:off x="-7919" y="5105400"/>
            <a:ext cx="9143999" cy="132343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base" latinLnBrk="0" hangingPunct="1">
              <a:lnSpc>
                <a:spcPct val="100000"/>
              </a:lnSpc>
              <a:spcBef>
                <a:spcPct val="0"/>
              </a:spcBef>
              <a:spcAft>
                <a:spcPct val="0"/>
              </a:spcAft>
              <a:buClr>
                <a:srgbClr val="9EC544">
                  <a:lumMod val="40000"/>
                  <a:lumOff val="60000"/>
                </a:srgbClr>
              </a:buClr>
              <a:buSzTx/>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a:ea typeface="+mn-ea"/>
                <a:cs typeface="+mn-cs"/>
              </a:rPr>
              <a:t>I Peter 3:18 (NASB)</a:t>
            </a:r>
          </a:p>
          <a:p>
            <a:pPr lvl="0" algn="ctr">
              <a:buClr>
                <a:srgbClr val="9EC544">
                  <a:lumMod val="40000"/>
                  <a:lumOff val="60000"/>
                </a:srgbClr>
              </a:buClr>
              <a:buSzTx/>
              <a:buNone/>
              <a:defRPr/>
            </a:pPr>
            <a:r>
              <a:rPr lang="en-US" dirty="0">
                <a:solidFill>
                  <a:prstClr val="white"/>
                </a:solidFill>
              </a:rPr>
              <a:t>“For Christ also died for sins once for all, the just for the unjust, so that He might bring us to God, having been put to death in the flesh, but made alive in the spirit”</a:t>
            </a:r>
          </a:p>
        </p:txBody>
      </p:sp>
      <p:sp>
        <p:nvSpPr>
          <p:cNvPr id="11" name="Title 2">
            <a:extLst>
              <a:ext uri="{FF2B5EF4-FFF2-40B4-BE49-F238E27FC236}">
                <a16:creationId xmlns:a16="http://schemas.microsoft.com/office/drawing/2014/main" id="{A0DBEB0A-0B5F-407A-9F52-A735194CD01E}"/>
              </a:ext>
            </a:extLst>
          </p:cNvPr>
          <p:cNvSpPr txBox="1">
            <a:spLocks/>
          </p:cNvSpPr>
          <p:nvPr/>
        </p:nvSpPr>
        <p:spPr>
          <a:xfrm>
            <a:off x="1429204" y="6574364"/>
            <a:ext cx="6285591" cy="2802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defTabSz="914400" rtl="0" eaLnBrk="1" fontAlgn="auto" latinLnBrk="0" hangingPunct="1">
              <a:lnSpc>
                <a:spcPct val="90000"/>
              </a:lnSpc>
              <a:spcBef>
                <a:spcPct val="0"/>
              </a:spcBef>
              <a:spcAft>
                <a:spcPts val="600"/>
              </a:spcAft>
              <a:buClrTx/>
              <a:buSzTx/>
              <a:buFontTx/>
              <a:buNone/>
              <a:tabLst/>
              <a:defRPr/>
            </a:pPr>
            <a:r>
              <a:rPr kumimoji="0" lang="en-US" sz="1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  </a:t>
            </a:r>
            <a:r>
              <a:rPr kumimoji="0" lang="en-US" sz="1100" b="1" i="1"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by Nathan L Morrison @ www.courthousechurchofchrist.com </a:t>
            </a:r>
          </a:p>
        </p:txBody>
      </p:sp>
    </p:spTree>
    <p:extLst>
      <p:ext uri="{BB962C8B-B14F-4D97-AF65-F5344CB8AC3E}">
        <p14:creationId xmlns:p14="http://schemas.microsoft.com/office/powerpoint/2010/main" val="41354521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724404" y="6699"/>
            <a:ext cx="4419573" cy="831501"/>
          </a:xfrm>
        </p:spPr>
        <p:txBody>
          <a:bodyPr vert="horz" lIns="91440" tIns="45720" rIns="91440" bIns="45720" rtlCol="0" anchor="ctr">
            <a:normAutofit/>
          </a:bodyPr>
          <a:lstStyle/>
          <a:p>
            <a:pPr>
              <a:defRPr/>
            </a:pPr>
            <a:r>
              <a:rPr lang="en-US" sz="4000" b="1" i="0" u="sng" kern="1200" cap="all" dirty="0">
                <a:solidFill>
                  <a:schemeClr val="tx1"/>
                </a:solidFill>
                <a:effectLst>
                  <a:outerShdw blurRad="50800" dist="63500" dir="2700000" algn="tl" rotWithShape="0">
                    <a:srgbClr val="000000">
                      <a:alpha val="48000"/>
                    </a:srgbClr>
                  </a:outerShdw>
                </a:effectLst>
                <a:latin typeface="+mj-lt"/>
                <a:ea typeface="+mj-ea"/>
                <a:cs typeface="+mj-cs"/>
              </a:rPr>
              <a:t>Intro </a:t>
            </a:r>
          </a:p>
        </p:txBody>
      </p:sp>
      <p:pic>
        <p:nvPicPr>
          <p:cNvPr id="3" name="Picture 2">
            <a:extLst>
              <a:ext uri="{FF2B5EF4-FFF2-40B4-BE49-F238E27FC236}">
                <a16:creationId xmlns:a16="http://schemas.microsoft.com/office/drawing/2014/main" id="{23233BD5-5721-4619-AE07-6D98D8A78DB7}"/>
              </a:ext>
            </a:extLst>
          </p:cNvPr>
          <p:cNvPicPr>
            <a:picLocks noChangeAspect="1"/>
          </p:cNvPicPr>
          <p:nvPr/>
        </p:nvPicPr>
        <p:blipFill rotWithShape="1">
          <a:blip r:embed="rId4">
            <a:extLst>
              <a:ext uri="{28A0092B-C50C-407E-A947-70E740481C1C}">
                <a14:useLocalDpi xmlns:a14="http://schemas.microsoft.com/office/drawing/2010/main" val="0"/>
              </a:ext>
            </a:extLst>
          </a:blip>
          <a:srcRect l="9951" r="6454"/>
          <a:stretch/>
        </p:blipFill>
        <p:spPr>
          <a:xfrm>
            <a:off x="20" y="10"/>
            <a:ext cx="4571980" cy="6857990"/>
          </a:xfrm>
          <a:prstGeom prst="rect">
            <a:avLst/>
          </a:prstGeom>
        </p:spPr>
      </p:pic>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CEA0F8C5-0FCA-48EE-BEA4-9B7E3A39AAAF}"/>
              </a:ext>
            </a:extLst>
          </p:cNvPr>
          <p:cNvSpPr txBox="1">
            <a:spLocks/>
          </p:cNvSpPr>
          <p:nvPr/>
        </p:nvSpPr>
        <p:spPr>
          <a:xfrm>
            <a:off x="-7900" y="6574364"/>
            <a:ext cx="3124200" cy="28025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Tx/>
              <a:buNone/>
              <a:tabLst/>
              <a:defRPr/>
            </a:pPr>
            <a:r>
              <a:rPr kumimoji="0" lang="en-US" sz="63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27EC968-D54E-46F3-AB2C-49039CF550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10" name="Text Box 3">
            <a:extLst>
              <a:ext uri="{FF2B5EF4-FFF2-40B4-BE49-F238E27FC236}">
                <a16:creationId xmlns:a16="http://schemas.microsoft.com/office/drawing/2014/main" id="{2E796AA3-8C9F-484F-8880-BDA9B213C8BA}"/>
              </a:ext>
            </a:extLst>
          </p:cNvPr>
          <p:cNvSpPr txBox="1">
            <a:spLocks noChangeArrowheads="1"/>
          </p:cNvSpPr>
          <p:nvPr/>
        </p:nvSpPr>
        <p:spPr bwMode="auto">
          <a:xfrm>
            <a:off x="4724403" y="762000"/>
            <a:ext cx="441959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eaLnBrk="1" hangingPunct="1">
              <a:buClrTx/>
              <a:buSzTx/>
              <a:buNone/>
              <a:defRPr/>
            </a:pPr>
            <a:r>
              <a:rPr lang="en-US" sz="2800" b="1" dirty="0">
                <a:solidFill>
                  <a:srgbClr val="FFFF00"/>
                </a:solidFill>
              </a:rPr>
              <a:t>At Jesus’ Trial, Pilate gave the people a choice: Release Barabbas or Jesus</a:t>
            </a:r>
            <a:endParaRPr kumimoji="0" lang="en-US" sz="2800" b="1" i="1" u="none" strike="noStrike" kern="1200" cap="none" spc="0" normalizeH="0" baseline="0" noProof="0" dirty="0">
              <a:ln>
                <a:noFill/>
              </a:ln>
              <a:solidFill>
                <a:srgbClr val="FFFF00"/>
              </a:solidFill>
              <a:effectLst/>
              <a:uLnTx/>
              <a:uFillTx/>
            </a:endParaRPr>
          </a:p>
          <a:p>
            <a:pPr lvl="0" eaLnBrk="1" hangingPunct="1">
              <a:buClr>
                <a:srgbClr val="9EC544">
                  <a:lumMod val="40000"/>
                  <a:lumOff val="60000"/>
                </a:srgbClr>
              </a:buClr>
              <a:buSzTx/>
              <a:defRPr/>
            </a:pPr>
            <a:r>
              <a:rPr lang="en-US" sz="2400" b="1" dirty="0">
                <a:solidFill>
                  <a:prstClr val="white"/>
                </a:solidFill>
              </a:rPr>
              <a:t>Barabbas = “son of a/the father”</a:t>
            </a:r>
          </a:p>
          <a:p>
            <a:pPr lvl="0" eaLnBrk="1" hangingPunct="1">
              <a:buClr>
                <a:srgbClr val="9EC544">
                  <a:lumMod val="40000"/>
                  <a:lumOff val="60000"/>
                </a:srgbClr>
              </a:buClr>
              <a:buSzTx/>
              <a:defRPr/>
            </a:pPr>
            <a:r>
              <a:rPr lang="en-US" sz="2400" b="1" dirty="0">
                <a:solidFill>
                  <a:prstClr val="white"/>
                </a:solidFill>
              </a:rPr>
              <a:t>Jesus is Son of </a:t>
            </a:r>
            <a:r>
              <a:rPr lang="en-US" sz="2400" b="1" i="1" dirty="0">
                <a:solidFill>
                  <a:prstClr val="white"/>
                </a:solidFill>
              </a:rPr>
              <a:t>the</a:t>
            </a:r>
            <a:r>
              <a:rPr lang="en-US" sz="2400" b="1" dirty="0">
                <a:solidFill>
                  <a:prstClr val="white"/>
                </a:solidFill>
              </a:rPr>
              <a:t> Father</a:t>
            </a:r>
          </a:p>
          <a:p>
            <a:pPr lvl="0" eaLnBrk="1" hangingPunct="1">
              <a:buClr>
                <a:srgbClr val="9EC544">
                  <a:lumMod val="40000"/>
                  <a:lumOff val="60000"/>
                </a:srgbClr>
              </a:buClr>
              <a:buSzTx/>
              <a:buFont typeface="Wingdings" panose="05000000000000000000" pitchFamily="2" charset="2"/>
              <a:buChar char="v"/>
              <a:defRPr/>
            </a:pPr>
            <a:r>
              <a:rPr lang="en-US" sz="2400" b="1" dirty="0">
                <a:solidFill>
                  <a:prstClr val="white"/>
                </a:solidFill>
              </a:rPr>
              <a:t>Matthew 27:15-18</a:t>
            </a:r>
          </a:p>
          <a:p>
            <a:pPr lvl="0" eaLnBrk="1" hangingPunct="1">
              <a:buClr>
                <a:srgbClr val="9EC544">
                  <a:lumMod val="40000"/>
                  <a:lumOff val="60000"/>
                </a:srgbClr>
              </a:buClr>
              <a:buSzTx/>
              <a:buFont typeface="Wingdings" panose="05000000000000000000" pitchFamily="2" charset="2"/>
              <a:buChar char="v"/>
              <a:defRPr/>
            </a:pPr>
            <a:r>
              <a:rPr lang="en-US" sz="2400" b="1" dirty="0">
                <a:solidFill>
                  <a:prstClr val="white"/>
                </a:solidFill>
              </a:rPr>
              <a:t>Mark 15:6-8</a:t>
            </a:r>
          </a:p>
          <a:p>
            <a:pPr lvl="0" eaLnBrk="1" hangingPunct="1">
              <a:buClr>
                <a:srgbClr val="9EC544">
                  <a:lumMod val="40000"/>
                  <a:lumOff val="60000"/>
                </a:srgbClr>
              </a:buClr>
              <a:buSzTx/>
              <a:buFont typeface="Wingdings" panose="05000000000000000000" pitchFamily="2" charset="2"/>
              <a:buChar char="v"/>
              <a:defRPr/>
            </a:pPr>
            <a:r>
              <a:rPr lang="en-US" sz="2400" b="1" dirty="0">
                <a:solidFill>
                  <a:prstClr val="white"/>
                </a:solidFill>
              </a:rPr>
              <a:t>Luke 23:17-19</a:t>
            </a:r>
          </a:p>
          <a:p>
            <a:pPr lvl="0" eaLnBrk="1" hangingPunct="1">
              <a:buClr>
                <a:srgbClr val="9EC544">
                  <a:lumMod val="40000"/>
                  <a:lumOff val="60000"/>
                </a:srgbClr>
              </a:buClr>
              <a:buSzTx/>
              <a:buFont typeface="Wingdings" panose="05000000000000000000" pitchFamily="2" charset="2"/>
              <a:buChar char="v"/>
              <a:defRPr/>
            </a:pPr>
            <a:r>
              <a:rPr lang="en-US" sz="2400" b="1" dirty="0">
                <a:solidFill>
                  <a:prstClr val="white"/>
                </a:solidFill>
              </a:rPr>
              <a:t>John 18:39-40</a:t>
            </a:r>
          </a:p>
          <a:p>
            <a:pPr marL="0" lvl="0" indent="0" algn="ctr" eaLnBrk="1" hangingPunct="1">
              <a:buClr>
                <a:srgbClr val="9EC544">
                  <a:lumMod val="40000"/>
                  <a:lumOff val="60000"/>
                </a:srgbClr>
              </a:buClr>
              <a:buSzTx/>
              <a:buNone/>
              <a:defRPr/>
            </a:pPr>
            <a:r>
              <a:rPr lang="en-US" b="1" i="1" dirty="0">
                <a:solidFill>
                  <a:prstClr val="white"/>
                </a:solidFill>
              </a:rPr>
              <a:t>At the Passover, Pilate had a custom where he would release any prisoner the people wanted freed!</a:t>
            </a:r>
            <a:endParaRPr kumimoji="0" lang="en-US" b="1" i="1"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03351027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500"/>
                                        <p:tgtEl>
                                          <p:spTgt spid="10">
                                            <p:txEl>
                                              <p:pRg st="7" end="7"/>
                                            </p:txEl>
                                          </p:spTgt>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 calcmode="lin" valueType="num">
                                      <p:cBhvr additive="base">
                                        <p:cTn id="28"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 calcmode="lin" valueType="num">
                                      <p:cBhvr additive="base">
                                        <p:cTn id="33"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anim calcmode="lin" valueType="num">
                                      <p:cBhvr additive="base">
                                        <p:cTn id="38"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724404" y="6699"/>
            <a:ext cx="4419573" cy="831501"/>
          </a:xfrm>
        </p:spPr>
        <p:txBody>
          <a:bodyPr vert="horz" lIns="91440" tIns="45720" rIns="91440" bIns="45720" rtlCol="0" anchor="ctr">
            <a:normAutofit/>
          </a:bodyPr>
          <a:lstStyle/>
          <a:p>
            <a:pPr>
              <a:defRPr/>
            </a:pPr>
            <a:r>
              <a:rPr lang="en-US" sz="4000" b="1" i="0" u="sng" kern="1200" cap="all" dirty="0">
                <a:solidFill>
                  <a:schemeClr val="tx1"/>
                </a:solidFill>
                <a:effectLst>
                  <a:outerShdw blurRad="50800" dist="63500" dir="2700000" algn="tl" rotWithShape="0">
                    <a:srgbClr val="000000">
                      <a:alpha val="48000"/>
                    </a:srgbClr>
                  </a:outerShdw>
                </a:effectLst>
                <a:latin typeface="+mj-lt"/>
                <a:ea typeface="+mj-ea"/>
                <a:cs typeface="+mj-cs"/>
              </a:rPr>
              <a:t>Intro </a:t>
            </a:r>
          </a:p>
        </p:txBody>
      </p:sp>
      <p:pic>
        <p:nvPicPr>
          <p:cNvPr id="3" name="Picture 2">
            <a:extLst>
              <a:ext uri="{FF2B5EF4-FFF2-40B4-BE49-F238E27FC236}">
                <a16:creationId xmlns:a16="http://schemas.microsoft.com/office/drawing/2014/main" id="{23233BD5-5721-4619-AE07-6D98D8A78DB7}"/>
              </a:ext>
            </a:extLst>
          </p:cNvPr>
          <p:cNvPicPr>
            <a:picLocks noChangeAspect="1"/>
          </p:cNvPicPr>
          <p:nvPr/>
        </p:nvPicPr>
        <p:blipFill rotWithShape="1">
          <a:blip r:embed="rId4">
            <a:extLst>
              <a:ext uri="{28A0092B-C50C-407E-A947-70E740481C1C}">
                <a14:useLocalDpi xmlns:a14="http://schemas.microsoft.com/office/drawing/2010/main" val="0"/>
              </a:ext>
            </a:extLst>
          </a:blip>
          <a:srcRect l="9951" r="6454"/>
          <a:stretch/>
        </p:blipFill>
        <p:spPr>
          <a:xfrm>
            <a:off x="20" y="10"/>
            <a:ext cx="4571980" cy="6857990"/>
          </a:xfrm>
          <a:prstGeom prst="rect">
            <a:avLst/>
          </a:prstGeom>
        </p:spPr>
      </p:pic>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CEA0F8C5-0FCA-48EE-BEA4-9B7E3A39AAAF}"/>
              </a:ext>
            </a:extLst>
          </p:cNvPr>
          <p:cNvSpPr txBox="1">
            <a:spLocks/>
          </p:cNvSpPr>
          <p:nvPr/>
        </p:nvSpPr>
        <p:spPr>
          <a:xfrm>
            <a:off x="-7900" y="6574364"/>
            <a:ext cx="3124200" cy="28025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Tx/>
              <a:buNone/>
              <a:tabLst/>
              <a:defRPr/>
            </a:pPr>
            <a:r>
              <a:rPr kumimoji="0" lang="en-US" sz="63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27EC968-D54E-46F3-AB2C-49039CF550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10" name="Text Box 3">
            <a:extLst>
              <a:ext uri="{FF2B5EF4-FFF2-40B4-BE49-F238E27FC236}">
                <a16:creationId xmlns:a16="http://schemas.microsoft.com/office/drawing/2014/main" id="{2E796AA3-8C9F-484F-8880-BDA9B213C8BA}"/>
              </a:ext>
            </a:extLst>
          </p:cNvPr>
          <p:cNvSpPr txBox="1">
            <a:spLocks noChangeArrowheads="1"/>
          </p:cNvSpPr>
          <p:nvPr/>
        </p:nvSpPr>
        <p:spPr bwMode="auto">
          <a:xfrm>
            <a:off x="4724403" y="1066801"/>
            <a:ext cx="4419597"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At Jesus’ Trial, Pilate gave the people a choice: Release Barabbas or Jesus</a:t>
            </a:r>
            <a:endParaRPr kumimoji="0" lang="en-US" sz="2800" b="1" i="1"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Matthew 27:20-26</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Mark 15:11-15</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Luke 23:20-25</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John 18:39-40; 19:15</a:t>
            </a:r>
          </a:p>
          <a:p>
            <a:pPr marL="457200" marR="0" lvl="0" indent="-457200" algn="l" defTabSz="914400" rtl="0" eaLnBrk="1" fontAlgn="base" latinLnBrk="0" hangingPunct="1">
              <a:lnSpc>
                <a:spcPct val="100000"/>
              </a:lnSpc>
              <a:spcBef>
                <a:spcPct val="0"/>
              </a:spcBef>
              <a:spcAft>
                <a:spcPct val="0"/>
              </a:spcAft>
              <a:buClr>
                <a:srgbClr val="9EC544">
                  <a:lumMod val="40000"/>
                  <a:lumOff val="60000"/>
                </a:srgbClr>
              </a:buClr>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9EC544">
                  <a:lumMod val="40000"/>
                  <a:lumOff val="60000"/>
                </a:srgbClr>
              </a:buClr>
              <a:buSzTx/>
              <a:buFont typeface="Wingdings" pitchFamily="2" charset="2"/>
              <a:buNone/>
              <a:tabLst/>
              <a:defRPr/>
            </a:pPr>
            <a:r>
              <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The people chose Barabbas!</a:t>
            </a:r>
          </a:p>
        </p:txBody>
      </p:sp>
    </p:spTree>
    <p:extLst>
      <p:ext uri="{BB962C8B-B14F-4D97-AF65-F5344CB8AC3E}">
        <p14:creationId xmlns:p14="http://schemas.microsoft.com/office/powerpoint/2010/main" val="31070776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animEffect transition="in" filter="fade">
                                      <p:cBhvr>
                                        <p:cTn id="11" dur="500"/>
                                        <p:tgtEl>
                                          <p:spTgt spid="10">
                                            <p:txEl>
                                              <p:pRg st="6" end="6"/>
                                            </p:txEl>
                                          </p:spTgt>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 calcmode="lin" valueType="num">
                                      <p:cBhvr additive="base">
                                        <p:cTn id="30"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724404" y="6699"/>
            <a:ext cx="4419573" cy="831501"/>
          </a:xfrm>
        </p:spPr>
        <p:txBody>
          <a:bodyPr vert="horz" lIns="91440" tIns="45720" rIns="91440" bIns="45720" rtlCol="0" anchor="ctr">
            <a:normAutofit/>
          </a:bodyPr>
          <a:lstStyle/>
          <a:p>
            <a:pPr>
              <a:defRPr/>
            </a:pPr>
            <a:r>
              <a:rPr lang="en-US" sz="4000" b="1" i="0" u="sng" kern="1200" cap="all" dirty="0">
                <a:solidFill>
                  <a:schemeClr val="tx1"/>
                </a:solidFill>
                <a:effectLst>
                  <a:outerShdw blurRad="50800" dist="63500" dir="2700000" algn="tl" rotWithShape="0">
                    <a:srgbClr val="000000">
                      <a:alpha val="48000"/>
                    </a:srgbClr>
                  </a:outerShdw>
                </a:effectLst>
                <a:latin typeface="+mj-lt"/>
                <a:ea typeface="+mj-ea"/>
                <a:cs typeface="+mj-cs"/>
              </a:rPr>
              <a:t>Intro </a:t>
            </a:r>
          </a:p>
        </p:txBody>
      </p:sp>
      <p:pic>
        <p:nvPicPr>
          <p:cNvPr id="3" name="Picture 2">
            <a:extLst>
              <a:ext uri="{FF2B5EF4-FFF2-40B4-BE49-F238E27FC236}">
                <a16:creationId xmlns:a16="http://schemas.microsoft.com/office/drawing/2014/main" id="{23233BD5-5721-4619-AE07-6D98D8A78DB7}"/>
              </a:ext>
            </a:extLst>
          </p:cNvPr>
          <p:cNvPicPr>
            <a:picLocks noChangeAspect="1"/>
          </p:cNvPicPr>
          <p:nvPr/>
        </p:nvPicPr>
        <p:blipFill rotWithShape="1">
          <a:blip r:embed="rId4">
            <a:extLst>
              <a:ext uri="{28A0092B-C50C-407E-A947-70E740481C1C}">
                <a14:useLocalDpi xmlns:a14="http://schemas.microsoft.com/office/drawing/2010/main" val="0"/>
              </a:ext>
            </a:extLst>
          </a:blip>
          <a:srcRect l="9951" r="6454"/>
          <a:stretch/>
        </p:blipFill>
        <p:spPr>
          <a:xfrm>
            <a:off x="20" y="10"/>
            <a:ext cx="4571980" cy="6857990"/>
          </a:xfrm>
          <a:prstGeom prst="rect">
            <a:avLst/>
          </a:prstGeom>
        </p:spPr>
      </p:pic>
      <p:cxnSp>
        <p:nvCxnSpPr>
          <p:cNvPr id="73" name="Straight Connector 72">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8" name="Text Box 3">
            <a:extLst>
              <a:ext uri="{FF2B5EF4-FFF2-40B4-BE49-F238E27FC236}">
                <a16:creationId xmlns:a16="http://schemas.microsoft.com/office/drawing/2014/main" id="{C95BBDDA-432F-46E1-88A4-3DC7C6535438}"/>
              </a:ext>
            </a:extLst>
          </p:cNvPr>
          <p:cNvSpPr txBox="1">
            <a:spLocks noChangeArrowheads="1"/>
          </p:cNvSpPr>
          <p:nvPr/>
        </p:nvSpPr>
        <p:spPr bwMode="auto">
          <a:xfrm>
            <a:off x="4648202" y="914400"/>
            <a:ext cx="449579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Peter 3:18</a:t>
            </a:r>
          </a:p>
          <a:p>
            <a:pPr marL="682625" marR="0" lvl="0" indent="-682625" algn="l" defTabSz="914400" rtl="0" eaLnBrk="1" fontAlgn="base" latinLnBrk="0" hangingPunct="1">
              <a:lnSpc>
                <a:spcPct val="100000"/>
              </a:lnSpc>
              <a:spcBef>
                <a:spcPct val="0"/>
              </a:spcBef>
              <a:spcAft>
                <a:spcPct val="0"/>
              </a:spcAft>
              <a:buClr>
                <a:srgbClr val="9EC544">
                  <a:lumMod val="40000"/>
                  <a:lumOff val="60000"/>
                </a:srgbClr>
              </a:buClr>
              <a:buSzTx/>
              <a:buFont typeface="Wingdings" pitchFamily="2" charset="2"/>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18.  For Christ also died for sins once for all, the just for the unjust, so that He might bring us to God, having been put to death in the flesh, but made alive in the spirit;</a:t>
            </a:r>
          </a:p>
        </p:txBody>
      </p:sp>
      <p:sp>
        <p:nvSpPr>
          <p:cNvPr id="9" name="Title 2">
            <a:extLst>
              <a:ext uri="{FF2B5EF4-FFF2-40B4-BE49-F238E27FC236}">
                <a16:creationId xmlns:a16="http://schemas.microsoft.com/office/drawing/2014/main" id="{CEA0F8C5-0FCA-48EE-BEA4-9B7E3A39AAAF}"/>
              </a:ext>
            </a:extLst>
          </p:cNvPr>
          <p:cNvSpPr txBox="1">
            <a:spLocks/>
          </p:cNvSpPr>
          <p:nvPr/>
        </p:nvSpPr>
        <p:spPr>
          <a:xfrm>
            <a:off x="-7900" y="6574364"/>
            <a:ext cx="3124200" cy="280258"/>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Tx/>
              <a:buNone/>
              <a:tabLst/>
              <a:defRPr/>
            </a:pPr>
            <a:r>
              <a:rPr kumimoji="0" lang="en-US" sz="63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27EC968-D54E-46F3-AB2C-49039CF550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10" name="Text Box 3">
            <a:extLst>
              <a:ext uri="{FF2B5EF4-FFF2-40B4-BE49-F238E27FC236}">
                <a16:creationId xmlns:a16="http://schemas.microsoft.com/office/drawing/2014/main" id="{D00BC273-89FA-4A43-B313-3473028F2983}"/>
              </a:ext>
            </a:extLst>
          </p:cNvPr>
          <p:cNvSpPr txBox="1">
            <a:spLocks noChangeArrowheads="1"/>
          </p:cNvSpPr>
          <p:nvPr/>
        </p:nvSpPr>
        <p:spPr bwMode="auto">
          <a:xfrm>
            <a:off x="4701795" y="4959209"/>
            <a:ext cx="4419597" cy="1754326"/>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
                <a:srgbClr val="9EC544">
                  <a:lumMod val="40000"/>
                  <a:lumOff val="60000"/>
                </a:srgbClr>
              </a:buClr>
              <a:buSzTx/>
              <a:buFont typeface="Wingdings" pitchFamily="2" charset="2"/>
              <a:buNone/>
              <a:tabLst/>
              <a:defRPr/>
            </a:pPr>
            <a:r>
              <a:rPr kumimoji="0" lang="en-US" sz="3600" b="1" i="1"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rPr>
              <a:t>Jesus, the</a:t>
            </a:r>
            <a:r>
              <a:rPr kumimoji="0" lang="en-US" sz="3600" b="1" i="1" u="none" strike="noStrike" kern="1200" cap="none" spc="0" normalizeH="0" noProof="0" dirty="0">
                <a:ln>
                  <a:noFill/>
                </a:ln>
                <a:solidFill>
                  <a:srgbClr val="66FFFF"/>
                </a:solidFill>
                <a:effectLst/>
                <a:uLnTx/>
                <a:uFillTx/>
                <a:latin typeface="Tahoma" pitchFamily="34" charset="0"/>
                <a:ea typeface="+mn-ea"/>
                <a:cs typeface="Times New Roman" pitchFamily="18" charset="0"/>
              </a:rPr>
              <a:t> Just, died for the unjust!</a:t>
            </a:r>
            <a:endParaRPr kumimoji="0" lang="en-US" sz="3600" b="1" i="1" u="none" strike="noStrike" kern="1200" cap="none" spc="0" normalizeH="0" baseline="0" noProof="0" dirty="0">
              <a:ln>
                <a:noFill/>
              </a:ln>
              <a:solidFill>
                <a:srgbClr val="66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4457859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648200" y="-19791"/>
            <a:ext cx="4495777" cy="934192"/>
          </a:xfrm>
        </p:spPr>
        <p:txBody>
          <a:bodyPr vert="horz" lIns="91440" tIns="45720" rIns="91440" bIns="45720" rtlCol="0" anchor="ctr">
            <a:normAutofit/>
          </a:bodyPr>
          <a:lstStyle/>
          <a:p>
            <a:pPr>
              <a:defRPr/>
            </a:pPr>
            <a:r>
              <a:rPr lang="en-US" sz="4400" b="1" i="0" u="sng" kern="1200" cap="all" dirty="0">
                <a:ln>
                  <a:solidFill>
                    <a:srgbClr val="0000FF"/>
                  </a:solidFill>
                </a:ln>
                <a:solidFill>
                  <a:srgbClr val="66FFFF"/>
                </a:solidFill>
                <a:effectLst>
                  <a:outerShdw blurRad="50800" dist="63500" dir="2700000" algn="tl" rotWithShape="0">
                    <a:srgbClr val="000000">
                      <a:alpha val="48000"/>
                    </a:srgbClr>
                  </a:outerShdw>
                </a:effectLst>
                <a:latin typeface="Arial" panose="020B0604020202020204" pitchFamily="34" charset="0"/>
                <a:cs typeface="Arial" panose="020B0604020202020204" pitchFamily="34" charset="0"/>
              </a:rPr>
              <a:t>Barabbas</a:t>
            </a:r>
          </a:p>
        </p:txBody>
      </p:sp>
      <p:pic>
        <p:nvPicPr>
          <p:cNvPr id="4" name="Picture 3" descr="A person looking towards the camera&#10;&#10;Description automatically generated">
            <a:extLst>
              <a:ext uri="{FF2B5EF4-FFF2-40B4-BE49-F238E27FC236}">
                <a16:creationId xmlns:a16="http://schemas.microsoft.com/office/drawing/2014/main" id="{D15087A0-9BD7-4BDA-A45F-0690BBBED0AA}"/>
              </a:ext>
            </a:extLst>
          </p:cNvPr>
          <p:cNvPicPr>
            <a:picLocks noChangeAspect="1"/>
          </p:cNvPicPr>
          <p:nvPr/>
        </p:nvPicPr>
        <p:blipFill rotWithShape="1">
          <a:blip r:embed="rId4">
            <a:extLst>
              <a:ext uri="{28A0092B-C50C-407E-A947-70E740481C1C}">
                <a14:useLocalDpi xmlns:a14="http://schemas.microsoft.com/office/drawing/2010/main" val="0"/>
              </a:ext>
            </a:extLst>
          </a:blip>
          <a:srcRect l="18118" r="37381" b="-1"/>
          <a:stretch/>
        </p:blipFill>
        <p:spPr>
          <a:xfrm>
            <a:off x="20" y="10"/>
            <a:ext cx="4571980"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4693444" y="1002286"/>
            <a:ext cx="4495765" cy="36951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55000" lnSpcReduction="2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a:lnSpc>
                <a:spcPct val="120000"/>
              </a:lnSpc>
              <a:spcBef>
                <a:spcPct val="0"/>
              </a:spcBef>
              <a:spcAft>
                <a:spcPts val="600"/>
              </a:spcAft>
              <a:buClr>
                <a:srgbClr val="B80E0F"/>
              </a:buClr>
              <a:buSzPct val="160000"/>
              <a:buFont typeface="Arial" panose="020B0604020202020204" pitchFamily="34" charset="0"/>
              <a:buChar char="•"/>
            </a:pPr>
            <a:r>
              <a:rPr lang="en-US" altLang="en-US" sz="4400" b="1" cap="all" dirty="0">
                <a:effectLst>
                  <a:outerShdw blurRad="50800" dist="38100" dir="2700000" algn="tl" rotWithShape="0">
                    <a:srgbClr val="000000">
                      <a:alpha val="48000"/>
                    </a:srgbClr>
                  </a:outerShdw>
                </a:effectLst>
                <a:latin typeface="+mn-lt"/>
                <a:cs typeface="+mn-cs"/>
              </a:rPr>
              <a:t>Notorious/Infamous – Matthew 27:16</a:t>
            </a:r>
          </a:p>
          <a:p>
            <a:pPr marL="461963" lvl="0" indent="-461963">
              <a:lnSpc>
                <a:spcPct val="120000"/>
              </a:lnSpc>
              <a:spcBef>
                <a:spcPct val="0"/>
              </a:spcBef>
              <a:spcAft>
                <a:spcPts val="600"/>
              </a:spcAft>
              <a:buClr>
                <a:srgbClr val="B80E0F"/>
              </a:buClr>
              <a:buSzPct val="160000"/>
              <a:buFont typeface="Arial" panose="020B0604020202020204" pitchFamily="34" charset="0"/>
              <a:buChar char="•"/>
            </a:pPr>
            <a:r>
              <a:rPr lang="en-US" altLang="en-US" sz="4400" b="1" cap="all" dirty="0">
                <a:effectLst>
                  <a:outerShdw blurRad="50800" dist="38100" dir="2700000" algn="tl" rotWithShape="0">
                    <a:srgbClr val="000000">
                      <a:alpha val="48000"/>
                    </a:srgbClr>
                  </a:outerShdw>
                </a:effectLst>
                <a:latin typeface="+mn-lt"/>
                <a:cs typeface="+mn-cs"/>
              </a:rPr>
              <a:t>Murderer – Mark 15:7; Luke 23:18-19, 25; Acts 3:14</a:t>
            </a:r>
          </a:p>
          <a:p>
            <a:pPr marL="461963" lvl="0" indent="-461963">
              <a:lnSpc>
                <a:spcPct val="120000"/>
              </a:lnSpc>
              <a:spcBef>
                <a:spcPct val="0"/>
              </a:spcBef>
              <a:spcAft>
                <a:spcPts val="600"/>
              </a:spcAft>
              <a:buClr>
                <a:srgbClr val="B80E0F"/>
              </a:buClr>
              <a:buSzPct val="160000"/>
              <a:buFont typeface="Arial" panose="020B0604020202020204" pitchFamily="34" charset="0"/>
              <a:buChar char="•"/>
            </a:pPr>
            <a:r>
              <a:rPr lang="en-US" altLang="en-US" sz="4400" b="1" cap="all" dirty="0">
                <a:effectLst>
                  <a:outerShdw blurRad="50800" dist="38100" dir="2700000" algn="tl" rotWithShape="0">
                    <a:srgbClr val="000000">
                      <a:alpha val="48000"/>
                    </a:srgbClr>
                  </a:outerShdw>
                </a:effectLst>
                <a:latin typeface="+mn-lt"/>
                <a:cs typeface="+mn-cs"/>
              </a:rPr>
              <a:t>Insurrectionist/ Rebel/Traitor – Mark 15:7; Luke 23:18-19, 25</a:t>
            </a:r>
          </a:p>
          <a:p>
            <a:pPr marL="461963" lvl="0" indent="-461963">
              <a:lnSpc>
                <a:spcPct val="120000"/>
              </a:lnSpc>
              <a:spcBef>
                <a:spcPct val="0"/>
              </a:spcBef>
              <a:spcAft>
                <a:spcPts val="600"/>
              </a:spcAft>
              <a:buClr>
                <a:srgbClr val="B80E0F"/>
              </a:buClr>
              <a:buSzPct val="160000"/>
              <a:buFont typeface="Arial" panose="020B0604020202020204" pitchFamily="34" charset="0"/>
              <a:buChar char="•"/>
            </a:pPr>
            <a:r>
              <a:rPr lang="en-US" altLang="en-US" sz="4400" b="1" cap="all" dirty="0">
                <a:effectLst>
                  <a:outerShdw blurRad="50800" dist="38100" dir="2700000" algn="tl" rotWithShape="0">
                    <a:srgbClr val="000000">
                      <a:alpha val="48000"/>
                    </a:srgbClr>
                  </a:outerShdw>
                </a:effectLst>
                <a:latin typeface="+mn-lt"/>
                <a:cs typeface="+mn-cs"/>
              </a:rPr>
              <a:t>Robber – John 18:40</a:t>
            </a:r>
            <a:endParaRPr lang="en-US" altLang="en-US" sz="3200" b="1" kern="1200" cap="all" dirty="0">
              <a:solidFill>
                <a:schemeClr val="tx1"/>
              </a:solidFill>
              <a:effectLst>
                <a:outerShdw blurRad="50800" dist="38100" dir="2700000" algn="tl" rotWithShape="0">
                  <a:srgbClr val="000000">
                    <a:alpha val="48000"/>
                  </a:srgbClr>
                </a:outerShdw>
              </a:effectLst>
              <a:latin typeface="+mn-lt"/>
              <a:ea typeface="+mn-ea"/>
              <a:cs typeface="+mn-cs"/>
            </a:endParaRP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7900" y="6574364"/>
            <a:ext cx="3124200" cy="2802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spcBef>
                <a:spcPct val="0"/>
              </a:spcBef>
              <a:spcAft>
                <a:spcPts val="600"/>
              </a:spcAft>
              <a:buClrTx/>
              <a:buSzTx/>
              <a:buFontTx/>
              <a:buNone/>
              <a:tabLst/>
              <a:defRPr/>
            </a:pPr>
            <a:r>
              <a:rPr kumimoji="0" lang="en-US" sz="16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5" name="Rectangle 4">
            <a:extLst>
              <a:ext uri="{FF2B5EF4-FFF2-40B4-BE49-F238E27FC236}">
                <a16:creationId xmlns:a16="http://schemas.microsoft.com/office/drawing/2014/main" id="{4CA384CA-C591-41E8-BD67-E8AC10C1030D}"/>
              </a:ext>
            </a:extLst>
          </p:cNvPr>
          <p:cNvSpPr/>
          <p:nvPr/>
        </p:nvSpPr>
        <p:spPr>
          <a:xfrm>
            <a:off x="4661597" y="4688622"/>
            <a:ext cx="4495763" cy="2123658"/>
          </a:xfrm>
          <a:prstGeom prst="rect">
            <a:avLst/>
          </a:prstGeom>
        </p:spPr>
        <p:txBody>
          <a:bodyPr wrap="square">
            <a:spAutoFit/>
          </a:bodyPr>
          <a:lstStyle/>
          <a:p>
            <a:pPr lvl="0" algn="ctr">
              <a:buClr>
                <a:srgbClr val="9EC544">
                  <a:lumMod val="40000"/>
                  <a:lumOff val="60000"/>
                </a:srgbClr>
              </a:buClr>
              <a:buSzTx/>
              <a:buNone/>
              <a:defRPr/>
            </a:pPr>
            <a:r>
              <a:rPr lang="en-US" b="1" i="1" dirty="0">
                <a:solidFill>
                  <a:prstClr val="white"/>
                </a:solidFill>
              </a:rPr>
              <a:t>Barabbas is guilty, his trial is over, he is on death row awaiting execution – deserves death! </a:t>
            </a:r>
          </a:p>
          <a:p>
            <a:pPr lvl="0" algn="ctr">
              <a:buClr>
                <a:srgbClr val="9EC544">
                  <a:lumMod val="40000"/>
                  <a:lumOff val="60000"/>
                </a:srgbClr>
              </a:buClr>
              <a:buSzTx/>
              <a:buNone/>
              <a:defRPr/>
            </a:pPr>
            <a:r>
              <a:rPr lang="en-US" sz="1800" b="1" i="1" dirty="0">
                <a:solidFill>
                  <a:srgbClr val="FFFF00"/>
                </a:solidFill>
              </a:rPr>
              <a:t>“Whoever sheds man's blood, By man his blood shall be shed, For in the image of God He made man” (Gen. 9:6)</a:t>
            </a:r>
          </a:p>
        </p:txBody>
      </p:sp>
    </p:spTree>
    <p:extLst>
      <p:ext uri="{BB962C8B-B14F-4D97-AF65-F5344CB8AC3E}">
        <p14:creationId xmlns:p14="http://schemas.microsoft.com/office/powerpoint/2010/main" val="2820297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648200" y="-19791"/>
            <a:ext cx="4495777" cy="934192"/>
          </a:xfrm>
        </p:spPr>
        <p:txBody>
          <a:bodyPr vert="horz" lIns="91440" tIns="45720" rIns="91440" bIns="45720" rtlCol="0" anchor="ctr">
            <a:normAutofit/>
          </a:bodyPr>
          <a:lstStyle/>
          <a:p>
            <a:pPr>
              <a:defRPr/>
            </a:pPr>
            <a:r>
              <a:rPr lang="en-US" sz="4400" b="1" i="0" u="sng" kern="1200" cap="all" dirty="0">
                <a:ln>
                  <a:solidFill>
                    <a:srgbClr val="0000FF"/>
                  </a:solidFill>
                </a:ln>
                <a:solidFill>
                  <a:srgbClr val="66FFFF"/>
                </a:solidFill>
                <a:effectLst>
                  <a:outerShdw blurRad="50800" dist="63500" dir="2700000" algn="tl" rotWithShape="0">
                    <a:srgbClr val="000000">
                      <a:alpha val="48000"/>
                    </a:srgbClr>
                  </a:outerShdw>
                </a:effectLst>
                <a:latin typeface="Arial" panose="020B0604020202020204" pitchFamily="34" charset="0"/>
                <a:cs typeface="Arial" panose="020B0604020202020204" pitchFamily="34" charset="0"/>
              </a:rPr>
              <a:t>Barabbas</a:t>
            </a:r>
          </a:p>
        </p:txBody>
      </p:sp>
      <p:pic>
        <p:nvPicPr>
          <p:cNvPr id="4" name="Picture 3" descr="A person looking towards the camera&#10;&#10;Description automatically generated">
            <a:extLst>
              <a:ext uri="{FF2B5EF4-FFF2-40B4-BE49-F238E27FC236}">
                <a16:creationId xmlns:a16="http://schemas.microsoft.com/office/drawing/2014/main" id="{D15087A0-9BD7-4BDA-A45F-0690BBBED0AA}"/>
              </a:ext>
            </a:extLst>
          </p:cNvPr>
          <p:cNvPicPr>
            <a:picLocks noChangeAspect="1"/>
          </p:cNvPicPr>
          <p:nvPr/>
        </p:nvPicPr>
        <p:blipFill rotWithShape="1">
          <a:blip r:embed="rId4">
            <a:extLst>
              <a:ext uri="{28A0092B-C50C-407E-A947-70E740481C1C}">
                <a14:useLocalDpi xmlns:a14="http://schemas.microsoft.com/office/drawing/2010/main" val="0"/>
              </a:ext>
            </a:extLst>
          </a:blip>
          <a:srcRect l="18118" r="37381" b="-1"/>
          <a:stretch/>
        </p:blipFill>
        <p:spPr>
          <a:xfrm>
            <a:off x="20" y="10"/>
            <a:ext cx="4571980"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4693444" y="1002286"/>
            <a:ext cx="4495765" cy="36951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Unjust</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Guilty</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Enemy</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Free Man!</a:t>
            </a:r>
            <a:endParaRPr kumimoji="0" lang="en-US" altLang="en-US" sz="32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7900" y="6574364"/>
            <a:ext cx="3124200" cy="2802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6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5" name="Rectangle 4">
            <a:extLst>
              <a:ext uri="{FF2B5EF4-FFF2-40B4-BE49-F238E27FC236}">
                <a16:creationId xmlns:a16="http://schemas.microsoft.com/office/drawing/2014/main" id="{4CA384CA-C591-41E8-BD67-E8AC10C1030D}"/>
              </a:ext>
            </a:extLst>
          </p:cNvPr>
          <p:cNvSpPr/>
          <p:nvPr/>
        </p:nvSpPr>
        <p:spPr>
          <a:xfrm>
            <a:off x="4693444" y="4943148"/>
            <a:ext cx="4450519" cy="1631216"/>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gn="ctr">
              <a:buClr>
                <a:srgbClr val="9EC544">
                  <a:lumMod val="40000"/>
                  <a:lumOff val="60000"/>
                </a:srgbClr>
              </a:buClr>
              <a:buSzTx/>
              <a:buNone/>
              <a:defRPr/>
            </a:pPr>
            <a:r>
              <a:rPr lang="en-US" b="1" i="1" dirty="0">
                <a:solidFill>
                  <a:srgbClr val="66FFFF"/>
                </a:solidFill>
              </a:rPr>
              <a:t>Jesus the innocent is delivered over to the punishment of death; while the guilty, deserving of death, is released and thus given new life! </a:t>
            </a:r>
            <a:endParaRPr kumimoji="0" lang="en-US" sz="2000" b="1" i="1" u="none" strike="noStrike" kern="1200" cap="none" spc="0" normalizeH="0" baseline="0" noProof="0" dirty="0">
              <a:ln>
                <a:noFill/>
              </a:ln>
              <a:solidFill>
                <a:srgbClr val="66FFFF"/>
              </a:solidFill>
              <a:effectLst/>
              <a:uLnTx/>
              <a:uFillTx/>
            </a:endParaRPr>
          </a:p>
        </p:txBody>
      </p:sp>
    </p:spTree>
    <p:extLst>
      <p:ext uri="{BB962C8B-B14F-4D97-AF65-F5344CB8AC3E}">
        <p14:creationId xmlns:p14="http://schemas.microsoft.com/office/powerpoint/2010/main" val="23122548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648200" y="-19791"/>
            <a:ext cx="4495777" cy="934192"/>
          </a:xfrm>
        </p:spPr>
        <p:txBody>
          <a:bodyPr vert="horz" lIns="91440" tIns="45720" rIns="91440" bIns="45720" rtlCol="0" anchor="ctr">
            <a:normAutofit/>
          </a:bodyPr>
          <a:lstStyle/>
          <a:p>
            <a:pPr>
              <a:defRPr/>
            </a:pPr>
            <a:r>
              <a:rPr lang="en-US" sz="4400" b="1" i="0" u="sng" kern="1200" cap="all" dirty="0">
                <a:ln>
                  <a:solidFill>
                    <a:srgbClr val="0000FF"/>
                  </a:solidFill>
                </a:ln>
                <a:solidFill>
                  <a:srgbClr val="66FFFF"/>
                </a:solidFill>
                <a:effectLst>
                  <a:outerShdw blurRad="50800" dist="63500" dir="2700000" algn="tl" rotWithShape="0">
                    <a:srgbClr val="000000">
                      <a:alpha val="48000"/>
                    </a:srgbClr>
                  </a:outerShdw>
                </a:effectLst>
                <a:latin typeface="Arial" panose="020B0604020202020204" pitchFamily="34" charset="0"/>
                <a:cs typeface="Arial" panose="020B0604020202020204" pitchFamily="34" charset="0"/>
              </a:rPr>
              <a:t>Jesus</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0"/>
            <a:ext cx="4495773"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4693444" y="789748"/>
            <a:ext cx="4495765" cy="4163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40000" lnSpcReduction="2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20000"/>
              </a:lnSpc>
              <a:spcBef>
                <a:spcPct val="0"/>
              </a:spcBef>
              <a:spcAft>
                <a:spcPts val="600"/>
              </a:spcAft>
              <a:buClr>
                <a:srgbClr val="B80E0F"/>
              </a:buClr>
              <a:buSzPct val="160000"/>
              <a:buNone/>
              <a:tabLst/>
              <a:defRPr/>
            </a:pPr>
            <a:r>
              <a:rPr kumimoji="0" lang="en-US" altLang="en-US" sz="4400" b="1" i="1" u="none" strike="noStrike" kern="1200" cap="all"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rPr>
              <a:t>What did He do?</a:t>
            </a:r>
          </a:p>
          <a:p>
            <a:pPr marL="0" lvl="0" indent="0" algn="ctr">
              <a:lnSpc>
                <a:spcPct val="120000"/>
              </a:lnSpc>
              <a:spcBef>
                <a:spcPct val="0"/>
              </a:spcBef>
              <a:spcAft>
                <a:spcPts val="600"/>
              </a:spcAft>
              <a:buClr>
                <a:srgbClr val="B80E0F"/>
              </a:buClr>
              <a:buSzPct val="160000"/>
              <a:buNone/>
            </a:pPr>
            <a:r>
              <a:rPr lang="en-US" altLang="en-US" sz="4400" b="1" i="1" cap="all" dirty="0">
                <a:solidFill>
                  <a:srgbClr val="FFFF00"/>
                </a:solidFill>
                <a:effectLst>
                  <a:outerShdw blurRad="50800" dist="38100" dir="2700000" algn="tl" rotWithShape="0">
                    <a:srgbClr val="000000">
                      <a:alpha val="48000"/>
                    </a:srgbClr>
                  </a:outerShdw>
                </a:effectLst>
                <a:latin typeface="Tahoma"/>
              </a:rPr>
              <a:t>Matthew 11:2-5 (From Isaiah 35:4-6; Mt. 15:30-31)</a:t>
            </a:r>
            <a:endParaRPr kumimoji="0" lang="en-US" altLang="en-US" sz="4400" b="1" i="1" u="none" strike="noStrike" kern="1200" cap="all"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Healed the Blind!</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Healed the Lame!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Healed Lepers/Diseased!</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Healed the deaf!</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lang="en-US" altLang="en-US" sz="4400" b="1" cap="all" dirty="0">
                <a:solidFill>
                  <a:prstClr val="white"/>
                </a:solidFill>
                <a:effectLst>
                  <a:outerShdw blurRad="50800" dist="38100" dir="2700000" algn="tl" rotWithShape="0">
                    <a:srgbClr val="000000">
                      <a:alpha val="48000"/>
                    </a:srgbClr>
                  </a:outerShdw>
                </a:effectLst>
                <a:latin typeface="Tahoma"/>
              </a:rPr>
              <a:t>Healed the Mute!</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lang="en-US" altLang="en-US" sz="4400" b="1" cap="all" dirty="0">
                <a:solidFill>
                  <a:prstClr val="white"/>
                </a:solidFill>
                <a:effectLst>
                  <a:outerShdw blurRad="50800" dist="38100" dir="2700000" algn="tl" rotWithShape="0">
                    <a:srgbClr val="000000">
                      <a:alpha val="48000"/>
                    </a:srgbClr>
                  </a:outerShdw>
                </a:effectLst>
                <a:latin typeface="Tahoma"/>
              </a:rPr>
              <a:t>Healed the Crippled!</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44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Raised</a:t>
            </a:r>
            <a:r>
              <a:rPr kumimoji="0" lang="en-US" altLang="en-US" sz="4400" b="1" i="0" u="none" strike="noStrike" kern="1200" cap="all" spc="0" normalizeH="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the Dead!</a:t>
            </a: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lang="en-US" altLang="en-US" sz="4400" b="1" cap="all" baseline="0" dirty="0">
                <a:solidFill>
                  <a:prstClr val="white"/>
                </a:solidFill>
                <a:effectLst>
                  <a:outerShdw blurRad="50800" dist="38100" dir="2700000" algn="tl" rotWithShape="0">
                    <a:srgbClr val="000000">
                      <a:alpha val="48000"/>
                    </a:srgbClr>
                  </a:outerShdw>
                </a:effectLst>
                <a:latin typeface="Tahoma"/>
              </a:rPr>
              <a:t>Preached the good news of the</a:t>
            </a:r>
            <a:r>
              <a:rPr lang="en-US" altLang="en-US" sz="4400" b="1" cap="all" dirty="0">
                <a:solidFill>
                  <a:prstClr val="white"/>
                </a:solidFill>
                <a:effectLst>
                  <a:outerShdw blurRad="50800" dist="38100" dir="2700000" algn="tl" rotWithShape="0">
                    <a:srgbClr val="000000">
                      <a:alpha val="48000"/>
                    </a:srgbClr>
                  </a:outerShdw>
                </a:effectLst>
                <a:latin typeface="Tahoma"/>
              </a:rPr>
              <a:t> Kingdom!</a:t>
            </a:r>
            <a:endParaRPr kumimoji="0" lang="en-US" altLang="en-US" sz="32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7900" y="6574364"/>
            <a:ext cx="3124200" cy="2802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6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
        <p:nvSpPr>
          <p:cNvPr id="5" name="Rectangle 4">
            <a:extLst>
              <a:ext uri="{FF2B5EF4-FFF2-40B4-BE49-F238E27FC236}">
                <a16:creationId xmlns:a16="http://schemas.microsoft.com/office/drawing/2014/main" id="{4CA384CA-C591-41E8-BD67-E8AC10C1030D}"/>
              </a:ext>
            </a:extLst>
          </p:cNvPr>
          <p:cNvSpPr/>
          <p:nvPr/>
        </p:nvSpPr>
        <p:spPr>
          <a:xfrm>
            <a:off x="1" y="4876800"/>
            <a:ext cx="9143999" cy="163121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buClr>
                <a:srgbClr val="9EC544">
                  <a:lumMod val="40000"/>
                  <a:lumOff val="60000"/>
                </a:srgbClr>
              </a:buClr>
              <a:buSzTx/>
              <a:buNone/>
              <a:defRPr/>
            </a:pPr>
            <a:r>
              <a:rPr lang="en-US" b="1" dirty="0">
                <a:solidFill>
                  <a:prstClr val="white"/>
                </a:solidFill>
              </a:rPr>
              <a:t>Luke 23:14</a:t>
            </a:r>
          </a:p>
          <a:p>
            <a:pPr marL="573088" lvl="0" indent="-573088">
              <a:buClr>
                <a:srgbClr val="9EC544">
                  <a:lumMod val="40000"/>
                  <a:lumOff val="60000"/>
                </a:srgbClr>
              </a:buClr>
              <a:buSzTx/>
              <a:buNone/>
              <a:defRPr/>
            </a:pPr>
            <a:r>
              <a:rPr lang="en-US" dirty="0">
                <a:solidFill>
                  <a:prstClr val="white"/>
                </a:solidFill>
              </a:rPr>
              <a:t>14.  and said to them, "You brought this man to me as one who incites the people to rebellion, and behold, having examined Him before you, I have found no guilt in this man regarding the charges which you make against Him.</a:t>
            </a:r>
          </a:p>
        </p:txBody>
      </p:sp>
    </p:spTree>
    <p:extLst>
      <p:ext uri="{BB962C8B-B14F-4D97-AF65-F5344CB8AC3E}">
        <p14:creationId xmlns:p14="http://schemas.microsoft.com/office/powerpoint/2010/main" val="2555717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p:cTn id="15"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2" end="2"/>
                                            </p:txEl>
                                          </p:spTgt>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 calcmode="lin" valueType="num">
                                      <p:cBhvr>
                                        <p:cTn id="20"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3" end="3"/>
                                            </p:txEl>
                                          </p:spTgt>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p:cTn id="25"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2">
                                            <p:txEl>
                                              <p:pRg st="4" end="4"/>
                                            </p:txEl>
                                          </p:spTgt>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 calcmode="lin" valueType="num">
                                      <p:cBhvr>
                                        <p:cTn id="30" dur="500" fill="hold"/>
                                        <p:tgtEl>
                                          <p:spTgt spid="12">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12">
                                            <p:txEl>
                                              <p:pRg st="5" end="5"/>
                                            </p:txEl>
                                          </p:spTgt>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 calcmode="lin" valueType="num">
                                      <p:cBhvr>
                                        <p:cTn id="35"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12">
                                            <p:txEl>
                                              <p:pRg st="6" end="6"/>
                                            </p:txEl>
                                          </p:spTgt>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nodeType="afterEffect">
                                  <p:stCondLst>
                                    <p:cond delay="0"/>
                                  </p:stCondLst>
                                  <p:childTnLst>
                                    <p:set>
                                      <p:cBhvr>
                                        <p:cTn id="39" dur="1" fill="hold">
                                          <p:stCondLst>
                                            <p:cond delay="0"/>
                                          </p:stCondLst>
                                        </p:cTn>
                                        <p:tgtEl>
                                          <p:spTgt spid="12">
                                            <p:txEl>
                                              <p:pRg st="7" end="7"/>
                                            </p:txEl>
                                          </p:spTgt>
                                        </p:tgtEl>
                                        <p:attrNameLst>
                                          <p:attrName>style.visibility</p:attrName>
                                        </p:attrNameLst>
                                      </p:cBhvr>
                                      <p:to>
                                        <p:strVal val="visible"/>
                                      </p:to>
                                    </p:set>
                                    <p:anim calcmode="lin" valueType="num">
                                      <p:cBhvr>
                                        <p:cTn id="40" dur="500" fill="hold"/>
                                        <p:tgtEl>
                                          <p:spTgt spid="12">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12">
                                            <p:txEl>
                                              <p:pRg st="7" end="7"/>
                                            </p:txEl>
                                          </p:spTgt>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12">
                                            <p:txEl>
                                              <p:pRg st="8" end="8"/>
                                            </p:txEl>
                                          </p:spTgt>
                                        </p:tgtEl>
                                        <p:attrNameLst>
                                          <p:attrName>style.visibility</p:attrName>
                                        </p:attrNameLst>
                                      </p:cBhvr>
                                      <p:to>
                                        <p:strVal val="visible"/>
                                      </p:to>
                                    </p:set>
                                    <p:anim calcmode="lin" valueType="num">
                                      <p:cBhvr>
                                        <p:cTn id="45"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12">
                                            <p:txEl>
                                              <p:pRg st="8" end="8"/>
                                            </p:txEl>
                                          </p:spTgt>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23" presetClass="entr" presetSubtype="16" fill="hold" nodeType="afterEffect">
                                  <p:stCondLst>
                                    <p:cond delay="0"/>
                                  </p:stCondLst>
                                  <p:childTnLst>
                                    <p:set>
                                      <p:cBhvr>
                                        <p:cTn id="49" dur="1" fill="hold">
                                          <p:stCondLst>
                                            <p:cond delay="0"/>
                                          </p:stCondLst>
                                        </p:cTn>
                                        <p:tgtEl>
                                          <p:spTgt spid="12">
                                            <p:txEl>
                                              <p:pRg st="9" end="9"/>
                                            </p:txEl>
                                          </p:spTgt>
                                        </p:tgtEl>
                                        <p:attrNameLst>
                                          <p:attrName>style.visibility</p:attrName>
                                        </p:attrNameLst>
                                      </p:cBhvr>
                                      <p:to>
                                        <p:strVal val="visible"/>
                                      </p:to>
                                    </p:set>
                                    <p:anim calcmode="lin" valueType="num">
                                      <p:cBhvr>
                                        <p:cTn id="50" dur="5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4648200" y="-19791"/>
            <a:ext cx="4495777" cy="934192"/>
          </a:xfrm>
        </p:spPr>
        <p:txBody>
          <a:bodyPr vert="horz" lIns="91440" tIns="45720" rIns="91440" bIns="45720" rtlCol="0" anchor="ctr">
            <a:normAutofit/>
          </a:bodyPr>
          <a:lstStyle/>
          <a:p>
            <a:pPr>
              <a:defRPr/>
            </a:pPr>
            <a:r>
              <a:rPr lang="en-US" sz="4400" b="1" i="0" u="sng" kern="1200" cap="all" dirty="0">
                <a:ln>
                  <a:solidFill>
                    <a:srgbClr val="0000FF"/>
                  </a:solidFill>
                </a:ln>
                <a:solidFill>
                  <a:srgbClr val="66FFFF"/>
                </a:solidFill>
                <a:effectLst>
                  <a:outerShdw blurRad="50800" dist="63500" dir="2700000" algn="tl" rotWithShape="0">
                    <a:srgbClr val="000000">
                      <a:alpha val="48000"/>
                    </a:srgbClr>
                  </a:outerShdw>
                </a:effectLst>
                <a:latin typeface="Arial" panose="020B0604020202020204" pitchFamily="34" charset="0"/>
                <a:cs typeface="Arial" panose="020B0604020202020204" pitchFamily="34" charset="0"/>
              </a:rPr>
              <a:t>Jesus</a:t>
            </a:r>
          </a:p>
        </p:txBody>
      </p:sp>
      <p:pic>
        <p:nvPicPr>
          <p:cNvPr id="4" name="Picture 3">
            <a:extLst>
              <a:ext uri="{FF2B5EF4-FFF2-40B4-BE49-F238E27FC236}">
                <a16:creationId xmlns:a16="http://schemas.microsoft.com/office/drawing/2014/main" id="{D15087A0-9BD7-4BDA-A45F-0690BBBED0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0"/>
            <a:ext cx="4495773" cy="6857990"/>
          </a:xfrm>
          <a:prstGeom prst="rect">
            <a:avLst/>
          </a:prstGeom>
        </p:spPr>
      </p:pic>
      <p:sp>
        <p:nvSpPr>
          <p:cNvPr id="12" name="Text Box 8">
            <a:extLst>
              <a:ext uri="{FF2B5EF4-FFF2-40B4-BE49-F238E27FC236}">
                <a16:creationId xmlns:a16="http://schemas.microsoft.com/office/drawing/2014/main" id="{964F9313-E2A2-49D9-AA7A-0754C8014751}"/>
              </a:ext>
            </a:extLst>
          </p:cNvPr>
          <p:cNvSpPr txBox="1">
            <a:spLocks noChangeArrowheads="1"/>
          </p:cNvSpPr>
          <p:nvPr/>
        </p:nvSpPr>
        <p:spPr bwMode="auto">
          <a:xfrm>
            <a:off x="4716491" y="815656"/>
            <a:ext cx="4495765" cy="589787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25000" lnSpcReduction="20000"/>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96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The Just! </a:t>
            </a:r>
            <a:r>
              <a:rPr kumimoji="0" lang="en-US" altLang="en-US" sz="80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 Peter 3:18)</a:t>
            </a:r>
            <a:endParaRPr kumimoji="0" lang="en-US" altLang="en-US" sz="96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endParaRPr>
          </a:p>
          <a:p>
            <a:pPr marL="461963" marR="0" lvl="0" indent="-461963" algn="l" defTabSz="914400" rtl="0" eaLnBrk="1" fontAlgn="base" latinLnBrk="0" hangingPunct="1">
              <a:lnSpc>
                <a:spcPct val="120000"/>
              </a:lnSpc>
              <a:spcBef>
                <a:spcPct val="0"/>
              </a:spcBef>
              <a:spcAft>
                <a:spcPts val="600"/>
              </a:spcAft>
              <a:buClr>
                <a:srgbClr val="B80E0F"/>
              </a:buClr>
              <a:buSzPct val="160000"/>
              <a:buFont typeface="Arial" panose="020B0604020202020204" pitchFamily="34" charset="0"/>
              <a:buChar char="•"/>
              <a:tabLst/>
              <a:defRPr/>
            </a:pPr>
            <a:r>
              <a:rPr kumimoji="0" lang="en-US" altLang="en-US" sz="9600" b="1" i="0" u="none" strike="noStrike" kern="1200" cap="all" spc="0" normalizeH="0" baseline="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Innocent!</a:t>
            </a:r>
            <a:r>
              <a:rPr kumimoji="0" lang="en-US" altLang="en-US" sz="9600" b="1" i="0" u="none" strike="noStrike" kern="1200" cap="all" spc="0" normalizeH="0" noProof="0" dirty="0">
                <a:ln>
                  <a:noFill/>
                </a:ln>
                <a:solidFill>
                  <a:prstClr val="white"/>
                </a:solidFill>
                <a:effectLst>
                  <a:outerShdw blurRad="50800" dist="38100" dir="2700000" algn="tl" rotWithShape="0">
                    <a:srgbClr val="000000">
                      <a:alpha val="48000"/>
                    </a:srgbClr>
                  </a:outerShdw>
                </a:effectLst>
                <a:uLnTx/>
                <a:uFillTx/>
                <a:latin typeface="Tahoma"/>
                <a:ea typeface="+mn-ea"/>
                <a:cs typeface="Times New Roman" pitchFamily="18" charset="0"/>
              </a:rPr>
              <a:t> </a:t>
            </a:r>
            <a:r>
              <a:rPr kumimoji="0" lang="en-US" altLang="en-US" sz="8000" b="1" i="0" u="none" strike="noStrike" kern="1200" cap="all" spc="0" normalizeH="0" noProof="0" dirty="0">
                <a:ln>
                  <a:noFill/>
                </a:ln>
                <a:solidFill>
                  <a:srgbClr val="FFFF00"/>
                </a:solidFill>
                <a:effectLst>
                  <a:outerShdw blurRad="50800" dist="38100" dir="2700000" algn="tl" rotWithShape="0">
                    <a:srgbClr val="000000">
                      <a:alpha val="48000"/>
                    </a:srgbClr>
                  </a:outerShdw>
                </a:effectLst>
                <a:uLnTx/>
                <a:uFillTx/>
                <a:latin typeface="Tahoma"/>
                <a:ea typeface="+mn-ea"/>
                <a:cs typeface="Times New Roman" pitchFamily="18" charset="0"/>
              </a:rPr>
              <a:t>(Luke 23)</a:t>
            </a:r>
          </a:p>
          <a:p>
            <a:pPr marL="857250" lvl="1" indent="-571500">
              <a:lnSpc>
                <a:spcPct val="120000"/>
              </a:lnSpc>
              <a:spcBef>
                <a:spcPct val="0"/>
              </a:spcBef>
              <a:spcAft>
                <a:spcPts val="600"/>
              </a:spcAft>
              <a:buClr>
                <a:srgbClr val="B80E0F"/>
              </a:buClr>
              <a:buSzPct val="160000"/>
              <a:buFont typeface="Wingdings" panose="05000000000000000000" pitchFamily="2" charset="2"/>
              <a:buChar char="ü"/>
            </a:pPr>
            <a:r>
              <a:rPr lang="en-US" altLang="en-US" sz="7200" b="1" cap="all" dirty="0">
                <a:solidFill>
                  <a:srgbClr val="FFFF00"/>
                </a:solidFill>
                <a:effectLst>
                  <a:outerShdw blurRad="50800" dist="38100" dir="2700000" algn="tl" rotWithShape="0">
                    <a:srgbClr val="000000">
                      <a:alpha val="48000"/>
                    </a:srgbClr>
                  </a:outerShdw>
                </a:effectLst>
                <a:latin typeface="Tahoma"/>
              </a:rPr>
              <a:t>V.4: “I find no guilt in this man”</a:t>
            </a:r>
          </a:p>
          <a:p>
            <a:pPr marL="857250" lvl="1" indent="-571500">
              <a:lnSpc>
                <a:spcPct val="120000"/>
              </a:lnSpc>
              <a:spcBef>
                <a:spcPct val="0"/>
              </a:spcBef>
              <a:spcAft>
                <a:spcPts val="600"/>
              </a:spcAft>
              <a:buClr>
                <a:srgbClr val="B80E0F"/>
              </a:buClr>
              <a:buSzPct val="160000"/>
              <a:buFont typeface="Wingdings" panose="05000000000000000000" pitchFamily="2" charset="2"/>
              <a:buChar char="ü"/>
            </a:pPr>
            <a:r>
              <a:rPr kumimoji="0" lang="en-US" altLang="en-US" sz="7200" b="1" i="0" u="none" strike="noStrike" kern="1200" cap="all"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rPr>
              <a:t>V.</a:t>
            </a:r>
            <a:r>
              <a:rPr lang="en-US" altLang="en-US" sz="7200" b="1" cap="all" dirty="0">
                <a:solidFill>
                  <a:srgbClr val="FFFF00"/>
                </a:solidFill>
                <a:effectLst>
                  <a:outerShdw blurRad="50800" dist="38100" dir="2700000" algn="tl" rotWithShape="0">
                    <a:srgbClr val="000000">
                      <a:alpha val="48000"/>
                    </a:srgbClr>
                  </a:outerShdw>
                </a:effectLst>
                <a:latin typeface="Tahoma"/>
              </a:rPr>
              <a:t>14: “I have found no guilt in this man” </a:t>
            </a:r>
            <a:endParaRPr kumimoji="0" lang="en-US" altLang="en-US" sz="7200" b="1" i="0" u="none" strike="noStrike" kern="1200" cap="all"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ndParaRPr>
          </a:p>
          <a:p>
            <a:pPr marL="857250" lvl="1" indent="-571500">
              <a:lnSpc>
                <a:spcPct val="120000"/>
              </a:lnSpc>
              <a:spcBef>
                <a:spcPct val="0"/>
              </a:spcBef>
              <a:spcAft>
                <a:spcPts val="600"/>
              </a:spcAft>
              <a:buClr>
                <a:srgbClr val="B80E0F"/>
              </a:buClr>
              <a:buSzPct val="160000"/>
              <a:buFont typeface="Wingdings" panose="05000000000000000000" pitchFamily="2" charset="2"/>
              <a:buChar char="ü"/>
            </a:pPr>
            <a:r>
              <a:rPr kumimoji="0" lang="en-US" altLang="en-US" sz="7200" b="1" i="0" u="none" strike="noStrike" kern="1200" cap="all"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rPr>
              <a:t>V.15:</a:t>
            </a:r>
            <a:r>
              <a:rPr lang="en-US" altLang="en-US" sz="7200" b="1" cap="all" dirty="0">
                <a:solidFill>
                  <a:srgbClr val="FFFF00"/>
                </a:solidFill>
                <a:effectLst>
                  <a:outerShdw blurRad="50800" dist="38100" dir="2700000" algn="tl" rotWithShape="0">
                    <a:srgbClr val="000000">
                      <a:alpha val="48000"/>
                    </a:srgbClr>
                  </a:outerShdw>
                </a:effectLst>
                <a:latin typeface="Tahoma"/>
              </a:rPr>
              <a:t> “No, nor has Herod…nothing deserving death has been done by Him”</a:t>
            </a:r>
          </a:p>
          <a:p>
            <a:pPr marL="857250" lvl="1" indent="-571500">
              <a:lnSpc>
                <a:spcPct val="120000"/>
              </a:lnSpc>
              <a:spcBef>
                <a:spcPct val="0"/>
              </a:spcBef>
              <a:spcAft>
                <a:spcPts val="600"/>
              </a:spcAft>
              <a:buClr>
                <a:srgbClr val="B80E0F"/>
              </a:buClr>
              <a:buSzPct val="160000"/>
              <a:buFont typeface="Wingdings" panose="05000000000000000000" pitchFamily="2" charset="2"/>
              <a:buChar char="ü"/>
            </a:pPr>
            <a:r>
              <a:rPr lang="en-US" altLang="en-US" sz="7200" b="1" cap="all" dirty="0">
                <a:solidFill>
                  <a:srgbClr val="FFFF00"/>
                </a:solidFill>
                <a:effectLst>
                  <a:outerShdw blurRad="50800" dist="38100" dir="2700000" algn="tl" rotWithShape="0">
                    <a:srgbClr val="000000">
                      <a:alpha val="48000"/>
                    </a:srgbClr>
                  </a:outerShdw>
                </a:effectLst>
                <a:latin typeface="Tahoma"/>
              </a:rPr>
              <a:t>V.22: “I have found in Him no guilt demanding death”</a:t>
            </a:r>
          </a:p>
          <a:p>
            <a:pPr marL="857250" lvl="1" indent="-571500">
              <a:lnSpc>
                <a:spcPct val="120000"/>
              </a:lnSpc>
              <a:spcBef>
                <a:spcPct val="0"/>
              </a:spcBef>
              <a:spcAft>
                <a:spcPts val="600"/>
              </a:spcAft>
              <a:buClr>
                <a:srgbClr val="B80E0F"/>
              </a:buClr>
              <a:buSzPct val="160000"/>
              <a:buFont typeface="Wingdings" panose="05000000000000000000" pitchFamily="2" charset="2"/>
              <a:buChar char="ü"/>
            </a:pPr>
            <a:r>
              <a:rPr lang="en-US" altLang="en-US" sz="7200" b="1" cap="all" dirty="0">
                <a:solidFill>
                  <a:srgbClr val="FFFF00"/>
                </a:solidFill>
                <a:effectLst>
                  <a:outerShdw blurRad="50800" dist="38100" dir="2700000" algn="tl" rotWithShape="0">
                    <a:srgbClr val="000000">
                      <a:alpha val="48000"/>
                    </a:srgbClr>
                  </a:outerShdw>
                </a:effectLst>
                <a:latin typeface="Tahoma"/>
              </a:rPr>
              <a:t>V.41: The Thief…” This man has done nothing wrong”</a:t>
            </a:r>
          </a:p>
          <a:p>
            <a:pPr marL="857250" lvl="1" indent="-571500">
              <a:lnSpc>
                <a:spcPct val="120000"/>
              </a:lnSpc>
              <a:spcBef>
                <a:spcPct val="0"/>
              </a:spcBef>
              <a:spcAft>
                <a:spcPts val="600"/>
              </a:spcAft>
              <a:buClr>
                <a:srgbClr val="B80E0F"/>
              </a:buClr>
              <a:buSzPct val="160000"/>
              <a:buFont typeface="Wingdings" panose="05000000000000000000" pitchFamily="2" charset="2"/>
              <a:buChar char="ü"/>
            </a:pPr>
            <a:r>
              <a:rPr lang="en-US" altLang="en-US" sz="7200" b="1" cap="all" dirty="0">
                <a:solidFill>
                  <a:srgbClr val="FFFF00"/>
                </a:solidFill>
                <a:effectLst>
                  <a:outerShdw blurRad="50800" dist="38100" dir="2700000" algn="tl" rotWithShape="0">
                    <a:srgbClr val="000000">
                      <a:alpha val="48000"/>
                    </a:srgbClr>
                  </a:outerShdw>
                </a:effectLst>
                <a:latin typeface="Tahoma"/>
              </a:rPr>
              <a:t>V.47: The Centurion… ”Certainly this man was innocent”</a:t>
            </a:r>
            <a:endParaRPr kumimoji="0" lang="en-US" altLang="en-US" sz="7200" b="1" i="0" u="none" strike="noStrike" kern="1200" cap="all" spc="0" normalizeH="0" baseline="0" noProof="0" dirty="0">
              <a:ln>
                <a:noFill/>
              </a:ln>
              <a:solidFill>
                <a:srgbClr val="FFFF00"/>
              </a:solidFill>
              <a:effectLst>
                <a:outerShdw blurRad="50800" dist="38100" dir="2700000" algn="tl" rotWithShape="0">
                  <a:srgbClr val="000000">
                    <a:alpha val="48000"/>
                  </a:srgbClr>
                </a:outerShdw>
              </a:effectLst>
              <a:uLnTx/>
              <a:uFillTx/>
              <a:latin typeface="Tahoma"/>
            </a:endParaRPr>
          </a:p>
        </p:txBody>
      </p:sp>
      <p:cxnSp>
        <p:nvCxnSpPr>
          <p:cNvPr id="135" name="Straight Connector 134">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992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itle 2">
            <a:extLst>
              <a:ext uri="{FF2B5EF4-FFF2-40B4-BE49-F238E27FC236}">
                <a16:creationId xmlns:a16="http://schemas.microsoft.com/office/drawing/2014/main" id="{1F19B287-4BE5-48A5-8242-F70A08E82CBB}"/>
              </a:ext>
            </a:extLst>
          </p:cNvPr>
          <p:cNvSpPr txBox="1">
            <a:spLocks/>
          </p:cNvSpPr>
          <p:nvPr/>
        </p:nvSpPr>
        <p:spPr>
          <a:xfrm>
            <a:off x="-7900" y="6574364"/>
            <a:ext cx="3124200" cy="28025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457200" marR="0" lvl="0" indent="-457200" algn="l" defTabSz="914400" rtl="0" eaLnBrk="1" fontAlgn="auto" latinLnBrk="0" hangingPunct="1">
              <a:lnSpc>
                <a:spcPct val="90000"/>
              </a:lnSpc>
              <a:spcBef>
                <a:spcPct val="0"/>
              </a:spcBef>
              <a:spcAft>
                <a:spcPts val="600"/>
              </a:spcAft>
              <a:buClrTx/>
              <a:buSzTx/>
              <a:buFontTx/>
              <a:buNone/>
              <a:tabLst/>
              <a:defRPr/>
            </a:pPr>
            <a:r>
              <a:rPr kumimoji="0" lang="en-US" sz="16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Arial"/>
                <a:ea typeface="+mj-ea"/>
                <a:cs typeface="+mj-cs"/>
              </a:rPr>
              <a:t>I        Barabbas!</a:t>
            </a:r>
          </a:p>
        </p:txBody>
      </p:sp>
      <p:pic>
        <p:nvPicPr>
          <p:cNvPr id="11" name="Picture 10" descr="A picture containing balloon, aircraft, umbrella&#10;&#10;Description automatically generated">
            <a:extLst>
              <a:ext uri="{FF2B5EF4-FFF2-40B4-BE49-F238E27FC236}">
                <a16:creationId xmlns:a16="http://schemas.microsoft.com/office/drawing/2014/main" id="{5EE2D70A-B0DE-4C02-AA45-CE69E6E4D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409" y="6573406"/>
            <a:ext cx="304800" cy="280258"/>
          </a:xfrm>
          <a:prstGeom prst="rect">
            <a:avLst/>
          </a:prstGeom>
        </p:spPr>
      </p:pic>
    </p:spTree>
    <p:extLst>
      <p:ext uri="{BB962C8B-B14F-4D97-AF65-F5344CB8AC3E}">
        <p14:creationId xmlns:p14="http://schemas.microsoft.com/office/powerpoint/2010/main" val="921533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wipe(left)">
                                      <p:cBhvr>
                                        <p:cTn id="21" dur="500"/>
                                        <p:tgtEl>
                                          <p:spTgt spid="12">
                                            <p:txEl>
                                              <p:pRg st="3" end="3"/>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left)">
                                      <p:cBhvr>
                                        <p:cTn id="25" dur="500"/>
                                        <p:tgtEl>
                                          <p:spTgt spid="12">
                                            <p:txEl>
                                              <p:pRg st="4" end="4"/>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wipe(left)">
                                      <p:cBhvr>
                                        <p:cTn id="29" dur="500"/>
                                        <p:tgtEl>
                                          <p:spTgt spid="12">
                                            <p:txEl>
                                              <p:pRg st="5" end="5"/>
                                            </p:txEl>
                                          </p:spTgt>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Effect transition="in" filter="wipe(left)">
                                      <p:cBhvr>
                                        <p:cTn id="33" dur="500"/>
                                        <p:tgtEl>
                                          <p:spTgt spid="12">
                                            <p:txEl>
                                              <p:pRg st="6" end="6"/>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wipe(left)">
                                      <p:cBhvr>
                                        <p:cTn id="3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3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2109</Words>
  <Application>Microsoft Office PowerPoint</Application>
  <PresentationFormat>On-screen Show (4:3)</PresentationFormat>
  <Paragraphs>222</Paragraphs>
  <Slides>21</Slides>
  <Notes>21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Ameretto</vt:lpstr>
      <vt:lpstr>Arial</vt:lpstr>
      <vt:lpstr>Calisto MT</vt:lpstr>
      <vt:lpstr>Rockwell</vt:lpstr>
      <vt:lpstr>Tahoma</vt:lpstr>
      <vt:lpstr>Times New Roman</vt:lpstr>
      <vt:lpstr>Tw Cen MT</vt:lpstr>
      <vt:lpstr>Wingdings</vt:lpstr>
      <vt:lpstr>Damask</vt:lpstr>
      <vt:lpstr>Droplet</vt:lpstr>
      <vt:lpstr>1_Damask</vt:lpstr>
      <vt:lpstr>3_Damask</vt:lpstr>
      <vt:lpstr> I              Barabbas!  </vt:lpstr>
      <vt:lpstr>Intro </vt:lpstr>
      <vt:lpstr>Intro </vt:lpstr>
      <vt:lpstr>Intro </vt:lpstr>
      <vt:lpstr>Intro </vt:lpstr>
      <vt:lpstr>Barabbas</vt:lpstr>
      <vt:lpstr>Barabbas</vt:lpstr>
      <vt:lpstr>Jesus</vt:lpstr>
      <vt:lpstr>Jesus</vt:lpstr>
      <vt:lpstr>Jesus</vt:lpstr>
      <vt:lpstr>Jesus</vt:lpstr>
      <vt:lpstr>We Are Like Barabbas!</vt:lpstr>
      <vt:lpstr>We Are Like Barabbas!</vt:lpstr>
      <vt:lpstr>Conclusion</vt:lpstr>
      <vt:lpstr>Conclusion</vt:lpstr>
      <vt:lpstr>Conclusion</vt:lpstr>
      <vt:lpstr>Conclusion</vt:lpstr>
      <vt:lpstr>Conclusion</vt:lpstr>
      <vt:lpstr>“What Must I Do To Be Saved?”</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(HEART) Barabbas!</dc:title>
  <dc:subject>10/20/2019</dc:subject>
  <dc:creator>DarkWolf</dc:creator>
  <cp:lastModifiedBy>Nathan Morrison</cp:lastModifiedBy>
  <cp:revision>13</cp:revision>
  <cp:lastPrinted>2019-10-19T06:58:59Z</cp:lastPrinted>
  <dcterms:created xsi:type="dcterms:W3CDTF">2019-10-18T02:24:41Z</dcterms:created>
  <dcterms:modified xsi:type="dcterms:W3CDTF">2019-10-19T07:00:10Z</dcterms:modified>
</cp:coreProperties>
</file>