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1" r:id="rId2"/>
    <p:sldId id="288" r:id="rId3"/>
    <p:sldId id="292" r:id="rId4"/>
    <p:sldId id="289" r:id="rId5"/>
    <p:sldId id="291" r:id="rId6"/>
    <p:sldId id="295" r:id="rId7"/>
    <p:sldId id="293" r:id="rId8"/>
    <p:sldId id="286" r:id="rId9"/>
    <p:sldId id="277" r:id="rId10"/>
    <p:sldId id="287" r:id="rId11"/>
    <p:sldId id="290" r:id="rId12"/>
    <p:sldId id="283" r:id="rId13"/>
    <p:sldId id="282" r:id="rId14"/>
    <p:sldId id="284"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68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53" autoAdjust="0"/>
    <p:restoredTop sz="66289" autoAdjust="0"/>
  </p:normalViewPr>
  <p:slideViewPr>
    <p:cSldViewPr snapToGrid="0">
      <p:cViewPr varScale="1">
        <p:scale>
          <a:sx n="41" d="100"/>
          <a:sy n="41" d="100"/>
        </p:scale>
        <p:origin x="1698" y="54"/>
      </p:cViewPr>
      <p:guideLst/>
    </p:cSldViewPr>
  </p:slideViewPr>
  <p:outlineViewPr>
    <p:cViewPr>
      <p:scale>
        <a:sx n="33" d="100"/>
        <a:sy n="33" d="100"/>
      </p:scale>
      <p:origin x="0" y="-1691"/>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3820F8F-7315-4301-92DF-38BDE1516DF4}" type="datetimeFigureOut">
              <a:rPr lang="en-US" smtClean="0"/>
              <a:t>10/9/2019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811B97D1-DE3B-4A9C-8E0B-B146F10E5B51}" type="slidenum">
              <a:rPr lang="en-US" smtClean="0"/>
              <a:t>‹#›</a:t>
            </a:fld>
            <a:endParaRPr lang="en-US"/>
          </a:p>
        </p:txBody>
      </p:sp>
    </p:spTree>
    <p:extLst>
      <p:ext uri="{BB962C8B-B14F-4D97-AF65-F5344CB8AC3E}">
        <p14:creationId xmlns:p14="http://schemas.microsoft.com/office/powerpoint/2010/main" val="882382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1</a:t>
            </a:fld>
            <a:endParaRPr lang="en-US"/>
          </a:p>
        </p:txBody>
      </p:sp>
    </p:spTree>
    <p:extLst>
      <p:ext uri="{BB962C8B-B14F-4D97-AF65-F5344CB8AC3E}">
        <p14:creationId xmlns:p14="http://schemas.microsoft.com/office/powerpoint/2010/main" val="545787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b="1" dirty="0"/>
              <a:t>Learned Christ</a:t>
            </a:r>
          </a:p>
          <a:p>
            <a:pPr lvl="1"/>
            <a:r>
              <a:rPr lang="en-US" sz="3200" dirty="0"/>
              <a:t>Heard</a:t>
            </a:r>
          </a:p>
          <a:p>
            <a:pPr lvl="1"/>
            <a:r>
              <a:rPr lang="en-US" sz="3200" dirty="0"/>
              <a:t>Taught</a:t>
            </a:r>
          </a:p>
          <a:p>
            <a:pPr lvl="1"/>
            <a:r>
              <a:rPr lang="en-US" sz="3200" dirty="0"/>
              <a:t>Truth</a:t>
            </a: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10</a:t>
            </a:fld>
            <a:endParaRPr lang="en-US"/>
          </a:p>
        </p:txBody>
      </p:sp>
    </p:spTree>
    <p:extLst>
      <p:ext uri="{BB962C8B-B14F-4D97-AF65-F5344CB8AC3E}">
        <p14:creationId xmlns:p14="http://schemas.microsoft.com/office/powerpoint/2010/main" val="2403559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b="1" dirty="0"/>
              <a:t>Eph. 5:18-20</a:t>
            </a:r>
          </a:p>
          <a:p>
            <a:r>
              <a:rPr lang="en-US" sz="1200" b="1" kern="1200" baseline="30000" dirty="0">
                <a:solidFill>
                  <a:schemeClr val="tx1"/>
                </a:solidFill>
                <a:effectLst/>
                <a:latin typeface="+mn-lt"/>
                <a:ea typeface="+mn-ea"/>
                <a:cs typeface="+mn-cs"/>
              </a:rPr>
              <a:t>18 </a:t>
            </a:r>
            <a:r>
              <a:rPr lang="en-US" sz="1200" kern="1200" dirty="0">
                <a:solidFill>
                  <a:schemeClr val="tx1"/>
                </a:solidFill>
                <a:effectLst/>
                <a:latin typeface="+mn-lt"/>
                <a:ea typeface="+mn-ea"/>
                <a:cs typeface="+mn-cs"/>
              </a:rPr>
              <a:t>And do not get drunk with wine, for that is dissipation, but be filled with the Spirit, </a:t>
            </a:r>
            <a:r>
              <a:rPr lang="en-US" sz="1200" b="1" kern="1200" baseline="30000" dirty="0">
                <a:solidFill>
                  <a:schemeClr val="tx1"/>
                </a:solidFill>
                <a:effectLst/>
                <a:latin typeface="+mn-lt"/>
                <a:ea typeface="+mn-ea"/>
                <a:cs typeface="+mn-cs"/>
              </a:rPr>
              <a:t>19 </a:t>
            </a:r>
            <a:r>
              <a:rPr lang="en-US" sz="1200" kern="1200" dirty="0">
                <a:solidFill>
                  <a:schemeClr val="tx1"/>
                </a:solidFill>
                <a:effectLst/>
                <a:latin typeface="+mn-lt"/>
                <a:ea typeface="+mn-ea"/>
                <a:cs typeface="+mn-cs"/>
              </a:rPr>
              <a:t>speaking to one another in psalms and hymns and spiritual songs, singing and making melody with your heart to the Lord; </a:t>
            </a:r>
            <a:r>
              <a:rPr lang="en-US" sz="1200" b="1" kern="1200" baseline="30000" dirty="0">
                <a:solidFill>
                  <a:schemeClr val="tx1"/>
                </a:solidFill>
                <a:effectLst/>
                <a:latin typeface="+mn-lt"/>
                <a:ea typeface="+mn-ea"/>
                <a:cs typeface="+mn-cs"/>
              </a:rPr>
              <a:t>20 </a:t>
            </a:r>
            <a:r>
              <a:rPr lang="en-US" sz="1200" kern="1200" dirty="0">
                <a:solidFill>
                  <a:schemeClr val="tx1"/>
                </a:solidFill>
                <a:effectLst/>
                <a:latin typeface="+mn-lt"/>
                <a:ea typeface="+mn-ea"/>
                <a:cs typeface="+mn-cs"/>
              </a:rPr>
              <a:t>always giving thanks for all things in the name of our Lord Jesus Christ to God, even the Father;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Dissipation? - </a:t>
            </a:r>
            <a:r>
              <a:rPr lang="en-US" sz="1200" dirty="0"/>
              <a:t>behavior which shows lack of concern or thought for the consequences of an action—‘senseless deeds, reckless deeds, recklessness. </a:t>
            </a:r>
            <a:r>
              <a:rPr lang="en-US" sz="1200" dirty="0" err="1"/>
              <a:t>Louw</a:t>
            </a:r>
            <a:r>
              <a:rPr lang="en-US" sz="1200" dirty="0"/>
              <a:t> Nida  see prodigal in Luke 15:13</a:t>
            </a:r>
          </a:p>
          <a:p>
            <a:endParaRPr lang="en-US" dirty="0"/>
          </a:p>
          <a:p>
            <a:pPr rtl="0"/>
            <a:r>
              <a:rPr lang="en-US" sz="1200" b="1" i="1" u="sng" dirty="0"/>
              <a:t>the Greek text actually has only two imperatives</a:t>
            </a:r>
            <a:r>
              <a:rPr lang="en-US" sz="1200" i="1" dirty="0"/>
              <a:t>—“Do not get drunk” and “Be filled with the Spirit”—and five participles:</a:t>
            </a:r>
          </a:p>
          <a:p>
            <a:pPr marL="171450" indent="-171450" rtl="0">
              <a:buFont typeface="Arial" panose="020B0604020202020204" pitchFamily="34" charset="0"/>
              <a:buChar char="•"/>
            </a:pPr>
            <a:r>
              <a:rPr lang="en-US" sz="1200" dirty="0"/>
              <a:t>Speaking to each other with psalms, hymns, and spiritual songs</a:t>
            </a:r>
          </a:p>
          <a:p>
            <a:pPr marL="171450" indent="-171450" rtl="0">
              <a:buFont typeface="Arial" panose="020B0604020202020204" pitchFamily="34" charset="0"/>
              <a:buChar char="•"/>
            </a:pPr>
            <a:r>
              <a:rPr lang="en-US" sz="1200" dirty="0"/>
              <a:t>Singing</a:t>
            </a:r>
          </a:p>
          <a:p>
            <a:pPr marL="171450" indent="-171450" rtl="0">
              <a:buFont typeface="Arial" panose="020B0604020202020204" pitchFamily="34" charset="0"/>
              <a:buChar char="•"/>
            </a:pPr>
            <a:r>
              <a:rPr lang="en-US" sz="1200" dirty="0"/>
              <a:t>Making music</a:t>
            </a:r>
          </a:p>
          <a:p>
            <a:pPr marL="171450" indent="-171450" rtl="0">
              <a:buFont typeface="Arial" panose="020B0604020202020204" pitchFamily="34" charset="0"/>
              <a:buChar char="•"/>
            </a:pPr>
            <a:r>
              <a:rPr lang="en-US" sz="1200" dirty="0"/>
              <a:t>Giving thanks</a:t>
            </a:r>
          </a:p>
          <a:p>
            <a:pPr marL="171450" indent="-171450" rtl="0">
              <a:buFont typeface="Arial" panose="020B0604020202020204" pitchFamily="34" charset="0"/>
              <a:buChar char="•"/>
            </a:pPr>
            <a:r>
              <a:rPr lang="en-US" sz="1200" dirty="0"/>
              <a:t>Submitting to each other in fear of Christ.</a:t>
            </a: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11</a:t>
            </a:fld>
            <a:endParaRPr lang="en-US"/>
          </a:p>
        </p:txBody>
      </p:sp>
    </p:spTree>
    <p:extLst>
      <p:ext uri="{BB962C8B-B14F-4D97-AF65-F5344CB8AC3E}">
        <p14:creationId xmlns:p14="http://schemas.microsoft.com/office/powerpoint/2010/main" val="2042917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dirty="0"/>
              <a:t>Lying </a:t>
            </a:r>
            <a:r>
              <a:rPr lang="en-US" sz="3600" dirty="0">
                <a:sym typeface="Wingdings" panose="05000000000000000000" pitchFamily="2" charset="2"/>
              </a:rPr>
              <a:t> Truth</a:t>
            </a:r>
          </a:p>
          <a:p>
            <a:r>
              <a:rPr lang="en-US" sz="3600" dirty="0">
                <a:sym typeface="Wingdings" panose="05000000000000000000" pitchFamily="2" charset="2"/>
              </a:rPr>
              <a:t>Anger/sin  Self-control</a:t>
            </a:r>
          </a:p>
          <a:p>
            <a:r>
              <a:rPr lang="en-US" sz="3600" dirty="0">
                <a:sym typeface="Wingdings" panose="05000000000000000000" pitchFamily="2" charset="2"/>
              </a:rPr>
              <a:t>Stealing  Generosity</a:t>
            </a:r>
          </a:p>
          <a:p>
            <a:r>
              <a:rPr lang="en-US" sz="3600" dirty="0">
                <a:sym typeface="Wingdings" panose="05000000000000000000" pitchFamily="2" charset="2"/>
              </a:rPr>
              <a:t>Unwholesome Speech  Edifying</a:t>
            </a:r>
          </a:p>
          <a:p>
            <a:r>
              <a:rPr lang="en-US" sz="3600" dirty="0">
                <a:sym typeface="Wingdings" panose="05000000000000000000" pitchFamily="2" charset="2"/>
              </a:rPr>
              <a:t>Grieve Holy Spirit  Obedience</a:t>
            </a:r>
          </a:p>
          <a:p>
            <a:r>
              <a:rPr lang="en-US" sz="3600" dirty="0">
                <a:sym typeface="Wingdings" panose="05000000000000000000" pitchFamily="2" charset="2"/>
              </a:rPr>
              <a:t>Bitterness, wrath  Kindness, tender,</a:t>
            </a:r>
            <a:r>
              <a:rPr lang="en-US" sz="2600" dirty="0">
                <a:sym typeface="Wingdings" panose="05000000000000000000" pitchFamily="2" charset="2"/>
              </a:rPr>
              <a:t> </a:t>
            </a:r>
            <a:r>
              <a:rPr lang="en-US" sz="3600" dirty="0">
                <a:sym typeface="Wingdings" panose="05000000000000000000" pitchFamily="2" charset="2"/>
              </a:rPr>
              <a:t>forgiving</a:t>
            </a:r>
          </a:p>
          <a:p>
            <a:endParaRPr lang="en-US" dirty="0"/>
          </a:p>
          <a:p>
            <a:pPr rtl="0"/>
            <a:r>
              <a:rPr lang="en-US" dirty="0"/>
              <a:t>Grieve HS - </a:t>
            </a:r>
            <a:r>
              <a:rPr lang="en-US" sz="1200" b="1" i="1" u="sng" dirty="0"/>
              <a:t>Is 63:10</a:t>
            </a:r>
            <a:r>
              <a:rPr lang="en-US" sz="1200" dirty="0"/>
              <a:t>;  In all their affliction </a:t>
            </a:r>
            <a:r>
              <a:rPr lang="en-US" sz="1200" baseline="0" dirty="0"/>
              <a:t>He was afflicted,</a:t>
            </a:r>
          </a:p>
          <a:p>
            <a:pPr rtl="0"/>
            <a:r>
              <a:rPr lang="en-US" sz="1200" dirty="0"/>
              <a:t>And the angel of His presence saved them;</a:t>
            </a:r>
          </a:p>
          <a:p>
            <a:pPr rtl="0"/>
            <a:r>
              <a:rPr lang="en-US" sz="1200" dirty="0"/>
              <a:t>In His love and in His mercy He redeemed them,</a:t>
            </a:r>
          </a:p>
          <a:p>
            <a:pPr rtl="0"/>
            <a:r>
              <a:rPr lang="en-US" sz="1200" dirty="0"/>
              <a:t>And He lifted them and carried them all the days of old.</a:t>
            </a:r>
          </a:p>
          <a:p>
            <a:pPr rtl="0"/>
            <a:r>
              <a:rPr lang="en-US" sz="1200" dirty="0"/>
              <a:t> </a:t>
            </a:r>
            <a:r>
              <a:rPr lang="en-US" sz="1200" b="1" dirty="0"/>
              <a:t>10  But they rebelled </a:t>
            </a:r>
            <a:r>
              <a:rPr lang="en-US" sz="1200" b="1" i="1" u="sng" dirty="0"/>
              <a:t>And grieved His Holy Spirit;</a:t>
            </a:r>
          </a:p>
          <a:p>
            <a:pPr rtl="0"/>
            <a:r>
              <a:rPr lang="en-US" sz="1200" dirty="0"/>
              <a:t>Therefore He turned Himself to become their enemy,</a:t>
            </a:r>
          </a:p>
          <a:p>
            <a:pPr rtl="0"/>
            <a:r>
              <a:rPr lang="en-US" sz="1200" dirty="0"/>
              <a:t>He fought against them.</a:t>
            </a: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12</a:t>
            </a:fld>
            <a:endParaRPr lang="en-US"/>
          </a:p>
        </p:txBody>
      </p:sp>
    </p:spTree>
    <p:extLst>
      <p:ext uri="{BB962C8B-B14F-4D97-AF65-F5344CB8AC3E}">
        <p14:creationId xmlns:p14="http://schemas.microsoft.com/office/powerpoint/2010/main" val="3227341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sz="1100" b="1" dirty="0"/>
              <a:t>Walk in </a:t>
            </a:r>
            <a:r>
              <a:rPr lang="en-US" sz="1100" b="1" i="1" u="sng" dirty="0"/>
              <a:t>Love</a:t>
            </a:r>
            <a:r>
              <a:rPr lang="en-US" sz="1100" b="1" dirty="0"/>
              <a:t> - 2</a:t>
            </a:r>
          </a:p>
          <a:p>
            <a:pPr>
              <a:lnSpc>
                <a:spcPct val="150000"/>
              </a:lnSpc>
            </a:pPr>
            <a:r>
              <a:rPr lang="en-US" sz="1100" b="1" dirty="0"/>
              <a:t>Walk in </a:t>
            </a:r>
            <a:r>
              <a:rPr lang="en-US" sz="1100" b="1" i="1" u="sng" dirty="0"/>
              <a:t>Purity</a:t>
            </a:r>
            <a:r>
              <a:rPr lang="en-US" sz="1100" b="1" dirty="0"/>
              <a:t> - 3f</a:t>
            </a:r>
          </a:p>
          <a:p>
            <a:pPr>
              <a:lnSpc>
                <a:spcPct val="150000"/>
              </a:lnSpc>
            </a:pPr>
            <a:r>
              <a:rPr lang="en-US" sz="1200" b="1" dirty="0"/>
              <a:t>Walk in </a:t>
            </a:r>
            <a:r>
              <a:rPr lang="en-US" sz="1200" b="1" i="1" u="sng" dirty="0"/>
              <a:t>Light - 6f</a:t>
            </a:r>
          </a:p>
          <a:p>
            <a:pPr>
              <a:lnSpc>
                <a:spcPct val="150000"/>
              </a:lnSpc>
            </a:pPr>
            <a:r>
              <a:rPr lang="en-US" sz="1200" b="1" dirty="0"/>
              <a:t>Walk in </a:t>
            </a:r>
            <a:r>
              <a:rPr lang="en-US" sz="1200" b="1" i="1" u="sng" dirty="0"/>
              <a:t>Knowledge - 14f</a:t>
            </a:r>
          </a:p>
          <a:p>
            <a:endParaRPr lang="en-US" dirty="0"/>
          </a:p>
          <a:p>
            <a:r>
              <a:rPr lang="en-US" b="1" dirty="0">
                <a:sym typeface="Wingdings" panose="05000000000000000000" pitchFamily="2" charset="2"/>
              </a:rPr>
              <a:t> Godly Relationships</a:t>
            </a:r>
            <a:endParaRPr lang="en-US" b="1" dirty="0"/>
          </a:p>
        </p:txBody>
      </p:sp>
      <p:sp>
        <p:nvSpPr>
          <p:cNvPr id="4" name="Slide Number Placeholder 3"/>
          <p:cNvSpPr>
            <a:spLocks noGrp="1"/>
          </p:cNvSpPr>
          <p:nvPr>
            <p:ph type="sldNum" sz="quarter" idx="10"/>
          </p:nvPr>
        </p:nvSpPr>
        <p:spPr/>
        <p:txBody>
          <a:bodyPr/>
          <a:lstStyle/>
          <a:p>
            <a:fld id="{811B97D1-DE3B-4A9C-8E0B-B146F10E5B51}" type="slidenum">
              <a:rPr lang="en-US" smtClean="0"/>
              <a:t>13</a:t>
            </a:fld>
            <a:endParaRPr lang="en-US"/>
          </a:p>
        </p:txBody>
      </p:sp>
    </p:spTree>
    <p:extLst>
      <p:ext uri="{BB962C8B-B14F-4D97-AF65-F5344CB8AC3E}">
        <p14:creationId xmlns:p14="http://schemas.microsoft.com/office/powerpoint/2010/main" val="2738435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dirty="0"/>
              <a:t>Godly Relationships </a:t>
            </a:r>
            <a:r>
              <a:rPr lang="en-US" sz="1200" dirty="0"/>
              <a:t>– if NOT practice the teaching of Jesus towards those whom we have to deal with MOST of our time, then most of our time we are not practicing the teaching of Jesus!</a:t>
            </a:r>
          </a:p>
          <a:p>
            <a:pPr marL="171450" indent="-171450">
              <a:buFont typeface="Arial" panose="020B0604020202020204" pitchFamily="34" charset="0"/>
              <a:buChar char="•"/>
            </a:pPr>
            <a:r>
              <a:rPr lang="en-US" sz="1200" dirty="0"/>
              <a:t>Husband – Wife  5:22-33</a:t>
            </a:r>
          </a:p>
          <a:p>
            <a:pPr marL="171450" indent="-171450">
              <a:buFont typeface="Arial" panose="020B0604020202020204" pitchFamily="34" charset="0"/>
              <a:buChar char="•"/>
            </a:pPr>
            <a:r>
              <a:rPr lang="en-US" sz="1200" dirty="0"/>
              <a:t>Father – 6:4</a:t>
            </a:r>
          </a:p>
          <a:p>
            <a:pPr marL="171450" indent="-171450">
              <a:buFont typeface="Arial" panose="020B0604020202020204" pitchFamily="34" charset="0"/>
              <a:buChar char="•"/>
            </a:pPr>
            <a:r>
              <a:rPr lang="en-US" sz="1200" dirty="0"/>
              <a:t>Children – 6:1-3</a:t>
            </a:r>
          </a:p>
          <a:p>
            <a:pPr marL="171450" indent="-171450">
              <a:buFont typeface="Arial" panose="020B0604020202020204" pitchFamily="34" charset="0"/>
              <a:buChar char="•"/>
            </a:pPr>
            <a:r>
              <a:rPr lang="en-US" sz="1200" dirty="0"/>
              <a:t>Slave – 6:5-8</a:t>
            </a:r>
          </a:p>
          <a:p>
            <a:pPr marL="171450" indent="-171450">
              <a:buFont typeface="Arial" panose="020B0604020202020204" pitchFamily="34" charset="0"/>
              <a:buChar char="•"/>
            </a:pPr>
            <a:r>
              <a:rPr lang="en-US" sz="1200" dirty="0"/>
              <a:t>Master -  6:9</a:t>
            </a: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14</a:t>
            </a:fld>
            <a:endParaRPr lang="en-US"/>
          </a:p>
        </p:txBody>
      </p:sp>
    </p:spTree>
    <p:extLst>
      <p:ext uri="{BB962C8B-B14F-4D97-AF65-F5344CB8AC3E}">
        <p14:creationId xmlns:p14="http://schemas.microsoft.com/office/powerpoint/2010/main" val="1179214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b="1" dirty="0"/>
              <a:t>The PROBLEM – the ‘heart’ – the MIND – </a:t>
            </a:r>
          </a:p>
          <a:p>
            <a:pPr marL="0" indent="0" algn="l">
              <a:buNone/>
            </a:pPr>
            <a:r>
              <a:rPr lang="en-US" sz="1200" b="1" dirty="0"/>
              <a:t>OUT of the heart – </a:t>
            </a:r>
          </a:p>
          <a:p>
            <a:pPr rtl="0"/>
            <a:r>
              <a:rPr lang="en-US" sz="1200" b="0" dirty="0"/>
              <a:t>18  “But the things that proceed out of the mouth come from the heart, and those defile the man.</a:t>
            </a:r>
          </a:p>
          <a:p>
            <a:pPr rtl="0"/>
            <a:r>
              <a:rPr lang="en-US" sz="1200" b="0" dirty="0"/>
              <a:t>19  “For out of the heart come evil thoughts, murders, adulteries, fornications, thefts, false witness, slanders.</a:t>
            </a:r>
          </a:p>
          <a:p>
            <a:pPr rtl="0"/>
            <a:r>
              <a:rPr lang="en-US" sz="1200" b="0" dirty="0"/>
              <a:t>20  “These are the things which defile the man; but to eat with unwashed hands does not defile the man.”</a:t>
            </a:r>
          </a:p>
          <a:p>
            <a:pPr marL="0" indent="0" algn="l">
              <a:buNone/>
            </a:pPr>
            <a:endParaRPr lang="en-US" sz="1200" dirty="0"/>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2</a:t>
            </a:fld>
            <a:endParaRPr lang="en-US"/>
          </a:p>
        </p:txBody>
      </p:sp>
    </p:spTree>
    <p:extLst>
      <p:ext uri="{BB962C8B-B14F-4D97-AF65-F5344CB8AC3E}">
        <p14:creationId xmlns:p14="http://schemas.microsoft.com/office/powerpoint/2010/main" val="35461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Enhanced </a:t>
            </a:r>
            <a:r>
              <a:rPr lang="en-US" dirty="0" err="1"/>
              <a:t>Strongs</a:t>
            </a:r>
            <a:r>
              <a:rPr lang="en-US" dirty="0"/>
              <a:t> Lexicon – ‘nous’ - </a:t>
            </a:r>
          </a:p>
          <a:p>
            <a:r>
              <a:rPr lang="en-US" dirty="0"/>
              <a:t>24 occurrences; AV translates as “mind” 21 times, and “understanding” three times. </a:t>
            </a:r>
          </a:p>
          <a:p>
            <a:r>
              <a:rPr lang="en-US" b="1" dirty="0"/>
              <a:t>1 the mind, </a:t>
            </a:r>
            <a:r>
              <a:rPr lang="en-US" dirty="0"/>
              <a:t>comprising alike the faculties of perceiving and understanding and those of feeling, judging, determining. </a:t>
            </a:r>
          </a:p>
          <a:p>
            <a:r>
              <a:rPr lang="en-US" dirty="0"/>
              <a:t>1a the intellectual faculty, the understanding. </a:t>
            </a:r>
          </a:p>
          <a:p>
            <a:r>
              <a:rPr lang="en-US" dirty="0"/>
              <a:t>1b reason in the narrower sense, as the capacity for spiritual truth, the higher powers of the soul, the faculty of perceiving divine things, of </a:t>
            </a:r>
            <a:r>
              <a:rPr lang="en-US" dirty="0" err="1"/>
              <a:t>recognising</a:t>
            </a:r>
            <a:r>
              <a:rPr lang="en-US" dirty="0"/>
              <a:t> goodness and of hating evil. </a:t>
            </a:r>
          </a:p>
          <a:p>
            <a:r>
              <a:rPr lang="en-US" dirty="0"/>
              <a:t>1c the power of considering and judging soberly, calmly and impartially. </a:t>
            </a:r>
          </a:p>
          <a:p>
            <a:r>
              <a:rPr lang="en-US" b="1" dirty="0"/>
              <a:t>2 a particular mode of thinking </a:t>
            </a:r>
            <a:r>
              <a:rPr lang="en-US" dirty="0"/>
              <a:t>and judging, </a:t>
            </a:r>
            <a:r>
              <a:rPr lang="en-US" dirty="0" err="1"/>
              <a:t>i.e</a:t>
            </a:r>
            <a:r>
              <a:rPr lang="en-US" dirty="0"/>
              <a:t> thoughts, feelings, purposes, desires.</a:t>
            </a:r>
          </a:p>
          <a:p>
            <a:endParaRPr lang="en-US" dirty="0"/>
          </a:p>
        </p:txBody>
      </p:sp>
      <p:sp>
        <p:nvSpPr>
          <p:cNvPr id="4" name="Slide Number Placeholder 3"/>
          <p:cNvSpPr>
            <a:spLocks noGrp="1"/>
          </p:cNvSpPr>
          <p:nvPr>
            <p:ph type="sldNum" sz="quarter" idx="5"/>
          </p:nvPr>
        </p:nvSpPr>
        <p:spPr/>
        <p:txBody>
          <a:bodyPr/>
          <a:lstStyle/>
          <a:p>
            <a:fld id="{811B97D1-DE3B-4A9C-8E0B-B146F10E5B51}" type="slidenum">
              <a:rPr lang="en-US" smtClean="0"/>
              <a:t>3</a:t>
            </a:fld>
            <a:endParaRPr lang="en-US"/>
          </a:p>
        </p:txBody>
      </p:sp>
    </p:spTree>
    <p:extLst>
      <p:ext uri="{BB962C8B-B14F-4D97-AF65-F5344CB8AC3E}">
        <p14:creationId xmlns:p14="http://schemas.microsoft.com/office/powerpoint/2010/main" val="3565690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b="1" dirty="0"/>
              <a:t>The PROBLEM – the ‘heart’ – the MIND – </a:t>
            </a:r>
          </a:p>
          <a:p>
            <a:pPr marL="0" indent="0" algn="l">
              <a:buNone/>
            </a:pPr>
            <a:r>
              <a:rPr lang="en-US" sz="1200" b="1" dirty="0"/>
              <a:t>OUT of the heart – </a:t>
            </a:r>
          </a:p>
          <a:p>
            <a:pPr rtl="0"/>
            <a:r>
              <a:rPr lang="en-US" sz="1200" b="0" dirty="0"/>
              <a:t>18  “But the things that proceed out of the mouth come from the heart, and those defile the man.</a:t>
            </a:r>
          </a:p>
          <a:p>
            <a:pPr rtl="0"/>
            <a:r>
              <a:rPr lang="en-US" sz="1200" b="0" dirty="0"/>
              <a:t>19  “For out of the heart come evil thoughts, murders, adulteries, fornications, thefts, false witness, slanders.</a:t>
            </a:r>
          </a:p>
          <a:p>
            <a:pPr rtl="0"/>
            <a:r>
              <a:rPr lang="en-US" sz="1200" b="0" dirty="0"/>
              <a:t>20  “These are the things which defile the man; but to eat with unwashed hands does not defile the man.”</a:t>
            </a:r>
          </a:p>
          <a:p>
            <a:pPr marL="0" indent="0" algn="l">
              <a:buNone/>
            </a:pPr>
            <a:endParaRPr lang="en-US" sz="1200" dirty="0"/>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4</a:t>
            </a:fld>
            <a:endParaRPr lang="en-US"/>
          </a:p>
        </p:txBody>
      </p:sp>
    </p:spTree>
    <p:extLst>
      <p:ext uri="{BB962C8B-B14F-4D97-AF65-F5344CB8AC3E}">
        <p14:creationId xmlns:p14="http://schemas.microsoft.com/office/powerpoint/2010/main" val="1159723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1B97D1-DE3B-4A9C-8E0B-B146F10E5B51}" type="slidenum">
              <a:rPr lang="en-US" smtClean="0"/>
              <a:t>5</a:t>
            </a:fld>
            <a:endParaRPr lang="en-US"/>
          </a:p>
        </p:txBody>
      </p:sp>
    </p:spTree>
    <p:extLst>
      <p:ext uri="{BB962C8B-B14F-4D97-AF65-F5344CB8AC3E}">
        <p14:creationId xmlns:p14="http://schemas.microsoft.com/office/powerpoint/2010/main" val="4079387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your MIND / heart / thinking</a:t>
            </a:r>
          </a:p>
          <a:p>
            <a:pPr lvl="0"/>
            <a:r>
              <a:rPr lang="en-US" sz="1200" kern="1200" dirty="0">
                <a:solidFill>
                  <a:schemeClr val="tx1"/>
                </a:solidFill>
                <a:effectLst/>
                <a:latin typeface="+mn-lt"/>
                <a:ea typeface="+mn-ea"/>
                <a:cs typeface="+mn-cs"/>
              </a:rPr>
              <a:t>Read</a:t>
            </a:r>
          </a:p>
          <a:p>
            <a:pPr lvl="0"/>
            <a:r>
              <a:rPr lang="en-US" sz="1200" kern="1200" dirty="0">
                <a:solidFill>
                  <a:schemeClr val="tx1"/>
                </a:solidFill>
                <a:effectLst/>
                <a:latin typeface="+mn-lt"/>
                <a:ea typeface="+mn-ea"/>
                <a:cs typeface="+mn-cs"/>
              </a:rPr>
              <a:t>Listen to</a:t>
            </a:r>
          </a:p>
          <a:p>
            <a:pPr lvl="0"/>
            <a:r>
              <a:rPr lang="en-US" sz="1200" kern="1200" dirty="0">
                <a:solidFill>
                  <a:schemeClr val="tx1"/>
                </a:solidFill>
                <a:effectLst/>
                <a:latin typeface="+mn-lt"/>
                <a:ea typeface="+mn-ea"/>
                <a:cs typeface="+mn-cs"/>
              </a:rPr>
              <a:t>Watch</a:t>
            </a:r>
          </a:p>
          <a:p>
            <a:pPr lvl="0"/>
            <a:r>
              <a:rPr lang="en-US" sz="1200" kern="1200" dirty="0">
                <a:solidFill>
                  <a:schemeClr val="tx1"/>
                </a:solidFill>
                <a:effectLst/>
                <a:latin typeface="+mn-lt"/>
                <a:ea typeface="+mn-ea"/>
                <a:cs typeface="+mn-cs"/>
              </a:rPr>
              <a:t>Allow self to think! </a:t>
            </a:r>
          </a:p>
          <a:p>
            <a:endParaRPr lang="en-US" dirty="0"/>
          </a:p>
        </p:txBody>
      </p:sp>
      <p:sp>
        <p:nvSpPr>
          <p:cNvPr id="4" name="Slide Number Placeholder 3"/>
          <p:cNvSpPr>
            <a:spLocks noGrp="1"/>
          </p:cNvSpPr>
          <p:nvPr>
            <p:ph type="sldNum" sz="quarter" idx="5"/>
          </p:nvPr>
        </p:nvSpPr>
        <p:spPr/>
        <p:txBody>
          <a:bodyPr/>
          <a:lstStyle/>
          <a:p>
            <a:fld id="{811B97D1-DE3B-4A9C-8E0B-B146F10E5B51}" type="slidenum">
              <a:rPr lang="en-US" smtClean="0"/>
              <a:t>6</a:t>
            </a:fld>
            <a:endParaRPr lang="en-US"/>
          </a:p>
        </p:txBody>
      </p:sp>
    </p:spTree>
    <p:extLst>
      <p:ext uri="{BB962C8B-B14F-4D97-AF65-F5344CB8AC3E}">
        <p14:creationId xmlns:p14="http://schemas.microsoft.com/office/powerpoint/2010/main" val="3360035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Illustrate – diet – </a:t>
            </a:r>
          </a:p>
          <a:p>
            <a:r>
              <a:rPr lang="en-US" dirty="0"/>
              <a:t>Stock </a:t>
            </a:r>
            <a:r>
              <a:rPr lang="en-US" dirty="0" err="1"/>
              <a:t>refrig</a:t>
            </a:r>
            <a:r>
              <a:rPr lang="en-US" dirty="0"/>
              <a:t> with blue bell ice cream</a:t>
            </a:r>
          </a:p>
          <a:p>
            <a:r>
              <a:rPr lang="en-US" dirty="0"/>
              <a:t>Stock cupboard with chocolate chip cookies..</a:t>
            </a:r>
          </a:p>
          <a:p>
            <a:r>
              <a:rPr lang="en-US" dirty="0"/>
              <a:t>THEN PRACTICE WILL POWER???  </a:t>
            </a:r>
          </a:p>
          <a:p>
            <a:endParaRPr lang="en-US"/>
          </a:p>
          <a:p>
            <a:endParaRPr lang="en-US"/>
          </a:p>
        </p:txBody>
      </p:sp>
      <p:sp>
        <p:nvSpPr>
          <p:cNvPr id="4" name="Slide Number Placeholder 3"/>
          <p:cNvSpPr>
            <a:spLocks noGrp="1"/>
          </p:cNvSpPr>
          <p:nvPr>
            <p:ph type="sldNum" sz="quarter" idx="5"/>
          </p:nvPr>
        </p:nvSpPr>
        <p:spPr/>
        <p:txBody>
          <a:bodyPr/>
          <a:lstStyle/>
          <a:p>
            <a:fld id="{811B97D1-DE3B-4A9C-8E0B-B146F10E5B51}" type="slidenum">
              <a:rPr lang="en-US" smtClean="0"/>
              <a:t>7</a:t>
            </a:fld>
            <a:endParaRPr lang="en-US"/>
          </a:p>
        </p:txBody>
      </p:sp>
    </p:spTree>
    <p:extLst>
      <p:ext uri="{BB962C8B-B14F-4D97-AF65-F5344CB8AC3E}">
        <p14:creationId xmlns:p14="http://schemas.microsoft.com/office/powerpoint/2010/main" val="213757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b="1" dirty="0"/>
              <a:t>The NEED</a:t>
            </a:r>
          </a:p>
          <a:p>
            <a:pPr marL="0" indent="0">
              <a:buNone/>
            </a:pPr>
            <a:r>
              <a:rPr lang="en-US" sz="1200" b="1" dirty="0"/>
              <a:t>Before –</a:t>
            </a:r>
          </a:p>
          <a:p>
            <a:pPr marL="0" indent="0">
              <a:buNone/>
            </a:pPr>
            <a:r>
              <a:rPr lang="en-US" sz="1200" dirty="0"/>
              <a:t>	Futility</a:t>
            </a:r>
          </a:p>
          <a:p>
            <a:pPr marL="0" indent="0">
              <a:buNone/>
            </a:pPr>
            <a:r>
              <a:rPr lang="en-US" sz="1200" dirty="0"/>
              <a:t>	Darkened in understanding</a:t>
            </a:r>
          </a:p>
          <a:p>
            <a:pPr marL="0" indent="0">
              <a:buNone/>
            </a:pPr>
            <a:r>
              <a:rPr lang="en-US" sz="1200" dirty="0"/>
              <a:t>	Excluded from life of God</a:t>
            </a:r>
          </a:p>
          <a:p>
            <a:pPr marL="0" indent="0">
              <a:buNone/>
            </a:pPr>
            <a:r>
              <a:rPr lang="en-US" sz="1200" dirty="0"/>
              <a:t>	Ignorance</a:t>
            </a:r>
          </a:p>
          <a:p>
            <a:pPr marL="0" indent="0">
              <a:buNone/>
            </a:pPr>
            <a:r>
              <a:rPr lang="en-US" sz="1200" dirty="0"/>
              <a:t>	Hardness of heart</a:t>
            </a:r>
          </a:p>
          <a:p>
            <a:pPr marL="0" indent="0">
              <a:buNone/>
            </a:pPr>
            <a:r>
              <a:rPr lang="en-US" sz="1200" dirty="0"/>
              <a:t>	Callous</a:t>
            </a:r>
          </a:p>
          <a:p>
            <a:pPr marL="0" indent="0">
              <a:buNone/>
            </a:pPr>
            <a:r>
              <a:rPr lang="en-US" sz="1200" dirty="0"/>
              <a:t>	Sensuality / impurity / Greed</a:t>
            </a: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8</a:t>
            </a:fld>
            <a:endParaRPr lang="en-US"/>
          </a:p>
        </p:txBody>
      </p:sp>
    </p:spTree>
    <p:extLst>
      <p:ext uri="{BB962C8B-B14F-4D97-AF65-F5344CB8AC3E}">
        <p14:creationId xmlns:p14="http://schemas.microsoft.com/office/powerpoint/2010/main" val="3078312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b="1" dirty="0"/>
              <a:t>The NEED</a:t>
            </a:r>
          </a:p>
          <a:p>
            <a:pPr marL="0" indent="0">
              <a:buNone/>
            </a:pPr>
            <a:r>
              <a:rPr lang="en-US" sz="1200" b="1" dirty="0"/>
              <a:t>After –</a:t>
            </a:r>
          </a:p>
          <a:p>
            <a:pPr marL="0" indent="0">
              <a:buNone/>
            </a:pPr>
            <a:r>
              <a:rPr lang="en-US" sz="1200" dirty="0"/>
              <a:t>Righteousness</a:t>
            </a:r>
          </a:p>
          <a:p>
            <a:pPr marL="0" indent="0">
              <a:buNone/>
            </a:pPr>
            <a:r>
              <a:rPr lang="en-US" sz="1200" dirty="0"/>
              <a:t>Holiness</a:t>
            </a:r>
          </a:p>
          <a:p>
            <a:pPr marL="0" indent="0">
              <a:buNone/>
            </a:pPr>
            <a:r>
              <a:rPr lang="en-US" sz="1200" dirty="0"/>
              <a:t>Truth</a:t>
            </a:r>
          </a:p>
          <a:p>
            <a:endParaRPr lang="en-US" dirty="0"/>
          </a:p>
        </p:txBody>
      </p:sp>
      <p:sp>
        <p:nvSpPr>
          <p:cNvPr id="4" name="Slide Number Placeholder 3"/>
          <p:cNvSpPr>
            <a:spLocks noGrp="1"/>
          </p:cNvSpPr>
          <p:nvPr>
            <p:ph type="sldNum" sz="quarter" idx="10"/>
          </p:nvPr>
        </p:nvSpPr>
        <p:spPr/>
        <p:txBody>
          <a:bodyPr/>
          <a:lstStyle/>
          <a:p>
            <a:fld id="{811B97D1-DE3B-4A9C-8E0B-B146F10E5B51}" type="slidenum">
              <a:rPr lang="en-US" smtClean="0"/>
              <a:t>9</a:t>
            </a:fld>
            <a:endParaRPr lang="en-US"/>
          </a:p>
        </p:txBody>
      </p:sp>
    </p:spTree>
    <p:extLst>
      <p:ext uri="{BB962C8B-B14F-4D97-AF65-F5344CB8AC3E}">
        <p14:creationId xmlns:p14="http://schemas.microsoft.com/office/powerpoint/2010/main" val="217489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DEAC0447-2524-4699-8A4E-3A6318E91682}" type="datetime1">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B3A7956B-FB11-49AF-97EA-936F4AA843DB}" type="slidenum">
              <a:rPr lang="en-US" smtClean="0"/>
              <a:pPr/>
              <a:t>‹#›</a:t>
            </a:fld>
            <a:endParaRPr lang="en-US" dirty="0"/>
          </a:p>
        </p:txBody>
      </p:sp>
    </p:spTree>
    <p:extLst>
      <p:ext uri="{BB962C8B-B14F-4D97-AF65-F5344CB8AC3E}">
        <p14:creationId xmlns:p14="http://schemas.microsoft.com/office/powerpoint/2010/main" val="829207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B02E35BD-A878-47F6-AA36-6DB553ADE435}" type="datetime1">
              <a:rPr lang="en-US" smtClean="0"/>
              <a:t>10/9/2019</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213057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AFD29174-B290-4608-AD8E-43533A29ED5A}" type="datetime1">
              <a:rPr lang="en-US" smtClean="0"/>
              <a:t>10/9/2019</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308418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CF019E4-A064-4EC6-B5E6-A0C6E15DE5AA}" type="datetime1">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B3A7956B-FB11-49AF-97EA-936F4AA843DB}" type="slidenum">
              <a:rPr lang="en-US" smtClean="0"/>
              <a:pPr/>
              <a:t>‹#›</a:t>
            </a:fld>
            <a:endParaRPr lang="en-US" dirty="0"/>
          </a:p>
        </p:txBody>
      </p:sp>
    </p:spTree>
    <p:extLst>
      <p:ext uri="{BB962C8B-B14F-4D97-AF65-F5344CB8AC3E}">
        <p14:creationId xmlns:p14="http://schemas.microsoft.com/office/powerpoint/2010/main" val="30008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A69699B3-CCB7-41F2-A517-E101AAC158C0}" type="datetime1">
              <a:rPr lang="en-US" smtClean="0"/>
              <a:t>10/9/2019</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415703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solidFill>
                  <a:schemeClr val="bg1"/>
                </a:solidFill>
              </a:defRPr>
            </a:lvl1pPr>
          </a:lstStyle>
          <a:p>
            <a:fld id="{19AACD55-3014-4508-919A-9D745486F6EA}" type="datetime1">
              <a:rPr lang="en-US" smtClean="0"/>
              <a:t>10/9/2019</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sz="2000">
                <a:solidFill>
                  <a:schemeClr val="bg1"/>
                </a:solidFill>
              </a:defRPr>
            </a:lvl1pPr>
          </a:lstStyle>
          <a:p>
            <a:fld id="{B3A7956B-FB11-49AF-97EA-936F4AA843DB}" type="slidenum">
              <a:rPr lang="en-US" smtClean="0"/>
              <a:pPr/>
              <a:t>‹#›</a:t>
            </a:fld>
            <a:endParaRPr lang="en-US" dirty="0"/>
          </a:p>
        </p:txBody>
      </p:sp>
    </p:spTree>
    <p:extLst>
      <p:ext uri="{BB962C8B-B14F-4D97-AF65-F5344CB8AC3E}">
        <p14:creationId xmlns:p14="http://schemas.microsoft.com/office/powerpoint/2010/main" val="339419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29842" y="2505075"/>
            <a:ext cx="3868340" cy="36845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solidFill>
                  <a:schemeClr val="bg1"/>
                </a:solidFill>
              </a:defRPr>
            </a:lvl1pPr>
          </a:lstStyle>
          <a:p>
            <a:fld id="{74EC6DAC-92BB-40FF-99A0-250DBA657106}" type="datetime1">
              <a:rPr lang="en-US" smtClean="0"/>
              <a:t>10/9/2019</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endParaRPr lang="en-US"/>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62428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lvl1pPr>
              <a:defRPr>
                <a:solidFill>
                  <a:schemeClr val="bg1"/>
                </a:solidFill>
              </a:defRPr>
            </a:lvl1pPr>
          </a:lstStyle>
          <a:p>
            <a:fld id="{4B5C4B41-2398-4C84-98CF-C08CFCC62ABA}" type="datetime1">
              <a:rPr lang="en-US" smtClean="0"/>
              <a:t>10/9/2019</a:t>
            </a:fld>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348012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4ED21-6ED5-44D9-ACFD-28F4DCDAA346}" type="datetime1">
              <a:rPr lang="en-US" smtClean="0"/>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956B-FB11-49AF-97EA-936F4AA843DB}" type="slidenum">
              <a:rPr lang="en-US" smtClean="0"/>
              <a:t>‹#›</a:t>
            </a:fld>
            <a:endParaRPr lang="en-US"/>
          </a:p>
        </p:txBody>
      </p:sp>
    </p:spTree>
    <p:extLst>
      <p:ext uri="{BB962C8B-B14F-4D97-AF65-F5344CB8AC3E}">
        <p14:creationId xmlns:p14="http://schemas.microsoft.com/office/powerpoint/2010/main" val="3992732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4FBFECA-AC15-4484-9EB4-C90A2EFAF7FE}" type="datetime1">
              <a:rPr lang="en-US" smtClean="0"/>
              <a:t>10/9/2019</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1071162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0C3C476B-7921-4F09-B730-3C3EA0968710}" type="datetime1">
              <a:rPr lang="en-US" smtClean="0"/>
              <a:t>10/9/2019</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3A7956B-FB11-49AF-97EA-936F4AA843DB}" type="slidenum">
              <a:rPr lang="en-US" smtClean="0"/>
              <a:pPr/>
              <a:t>‹#›</a:t>
            </a:fld>
            <a:endParaRPr lang="en-US"/>
          </a:p>
        </p:txBody>
      </p:sp>
    </p:spTree>
    <p:extLst>
      <p:ext uri="{BB962C8B-B14F-4D97-AF65-F5344CB8AC3E}">
        <p14:creationId xmlns:p14="http://schemas.microsoft.com/office/powerpoint/2010/main" val="191041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8E97C-EE99-4277-A2FB-A87560347E25}" type="datetime1">
              <a:rPr lang="en-US" smtClean="0"/>
              <a:t>10/9/2019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956B-FB11-49AF-97EA-936F4AA843DB}" type="slidenum">
              <a:rPr lang="en-US" smtClean="0"/>
              <a:t>‹#›</a:t>
            </a:fld>
            <a:endParaRPr lang="en-US"/>
          </a:p>
        </p:txBody>
      </p:sp>
    </p:spTree>
    <p:extLst>
      <p:ext uri="{BB962C8B-B14F-4D97-AF65-F5344CB8AC3E}">
        <p14:creationId xmlns:p14="http://schemas.microsoft.com/office/powerpoint/2010/main" val="2480718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0744E4F-8FBC-4340-A01D-1C82A5E98739}"/>
              </a:ext>
            </a:extLst>
          </p:cNvPr>
          <p:cNvSpPr/>
          <p:nvPr/>
        </p:nvSpPr>
        <p:spPr>
          <a:xfrm>
            <a:off x="1150374" y="1690689"/>
            <a:ext cx="2098049" cy="3079274"/>
          </a:xfrm>
          <a:prstGeom prst="ellips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31713C-5F79-454B-8FDF-DA25B493710F}"/>
              </a:ext>
            </a:extLst>
          </p:cNvPr>
          <p:cNvSpPr>
            <a:spLocks noGrp="1"/>
          </p:cNvSpPr>
          <p:nvPr>
            <p:ph type="title"/>
          </p:nvPr>
        </p:nvSpPr>
        <p:spPr/>
        <p:txBody>
          <a:bodyPr/>
          <a:lstStyle/>
          <a:p>
            <a:r>
              <a:rPr lang="en-US" b="1" dirty="0"/>
              <a:t>Walk in a Worthy Manner</a:t>
            </a:r>
          </a:p>
        </p:txBody>
      </p:sp>
      <p:sp>
        <p:nvSpPr>
          <p:cNvPr id="3" name="Content Placeholder 2">
            <a:extLst>
              <a:ext uri="{FF2B5EF4-FFF2-40B4-BE49-F238E27FC236}">
                <a16:creationId xmlns:a16="http://schemas.microsoft.com/office/drawing/2014/main" id="{996BC9AA-3D43-41F9-9B1F-2BF92D194B21}"/>
              </a:ext>
            </a:extLst>
          </p:cNvPr>
          <p:cNvSpPr>
            <a:spLocks noGrp="1"/>
          </p:cNvSpPr>
          <p:nvPr>
            <p:ph idx="1"/>
          </p:nvPr>
        </p:nvSpPr>
        <p:spPr>
          <a:xfrm>
            <a:off x="4196058" y="1635318"/>
            <a:ext cx="3137738" cy="4351338"/>
          </a:xfrm>
        </p:spPr>
        <p:txBody>
          <a:bodyPr/>
          <a:lstStyle/>
          <a:p>
            <a:pPr marL="0" indent="0">
              <a:buNone/>
            </a:pPr>
            <a:r>
              <a:rPr lang="en-US" dirty="0"/>
              <a:t>Therefore I, the prisoner of the Lord, implore you to walk in a manner worthy of the calling with which you have been called</a:t>
            </a:r>
          </a:p>
          <a:p>
            <a:pPr marL="0" indent="0" algn="r">
              <a:buNone/>
            </a:pPr>
            <a:r>
              <a:rPr lang="en-US" dirty="0"/>
              <a:t>Eph. 4:1</a:t>
            </a:r>
          </a:p>
        </p:txBody>
      </p:sp>
      <p:grpSp>
        <p:nvGrpSpPr>
          <p:cNvPr id="6" name="Group 5">
            <a:extLst>
              <a:ext uri="{FF2B5EF4-FFF2-40B4-BE49-F238E27FC236}">
                <a16:creationId xmlns:a16="http://schemas.microsoft.com/office/drawing/2014/main" id="{9FE37263-3023-4E52-B803-C4214A9C98D3}"/>
              </a:ext>
            </a:extLst>
          </p:cNvPr>
          <p:cNvGrpSpPr/>
          <p:nvPr/>
        </p:nvGrpSpPr>
        <p:grpSpPr>
          <a:xfrm>
            <a:off x="891276" y="1940517"/>
            <a:ext cx="2487799" cy="3414221"/>
            <a:chOff x="891276" y="1940517"/>
            <a:chExt cx="2487799" cy="3414221"/>
          </a:xfrm>
        </p:grpSpPr>
        <p:pic>
          <p:nvPicPr>
            <p:cNvPr id="4" name="Picture 3" descr="Image result for walking man image">
              <a:extLst>
                <a:ext uri="{FF2B5EF4-FFF2-40B4-BE49-F238E27FC236}">
                  <a16:creationId xmlns:a16="http://schemas.microsoft.com/office/drawing/2014/main" id="{2843ABCB-F5DB-492B-9979-CC2412CFB6E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flipH="1">
              <a:off x="891276" y="1940517"/>
              <a:ext cx="2487799" cy="2373980"/>
            </a:xfrm>
            <a:prstGeom prst="rect">
              <a:avLst/>
            </a:prstGeom>
            <a:noFill/>
            <a:ln>
              <a:noFill/>
            </a:ln>
          </p:spPr>
        </p:pic>
        <p:sp>
          <p:nvSpPr>
            <p:cNvPr id="5" name="TextBox 4">
              <a:extLst>
                <a:ext uri="{FF2B5EF4-FFF2-40B4-BE49-F238E27FC236}">
                  <a16:creationId xmlns:a16="http://schemas.microsoft.com/office/drawing/2014/main" id="{9455ED68-96CB-413A-A7DD-0A42FC198CD4}"/>
                </a:ext>
              </a:extLst>
            </p:cNvPr>
            <p:cNvSpPr txBox="1"/>
            <p:nvPr/>
          </p:nvSpPr>
          <p:spPr>
            <a:xfrm>
              <a:off x="932403" y="4769963"/>
              <a:ext cx="2316020" cy="584775"/>
            </a:xfrm>
            <a:prstGeom prst="rect">
              <a:avLst/>
            </a:prstGeom>
            <a:noFill/>
          </p:spPr>
          <p:txBody>
            <a:bodyPr wrap="none" rtlCol="0">
              <a:spAutoFit/>
            </a:bodyPr>
            <a:lstStyle/>
            <a:p>
              <a:pPr algn="ctr"/>
              <a:r>
                <a:rPr lang="en-US" sz="3200" dirty="0"/>
                <a:t>‘walk’ = ‘live’</a:t>
              </a:r>
            </a:p>
          </p:txBody>
        </p:sp>
      </p:grpSp>
      <p:sp>
        <p:nvSpPr>
          <p:cNvPr id="8" name="Slide Number Placeholder 7">
            <a:extLst>
              <a:ext uri="{FF2B5EF4-FFF2-40B4-BE49-F238E27FC236}">
                <a16:creationId xmlns:a16="http://schemas.microsoft.com/office/drawing/2014/main" id="{245B7A8D-C566-4278-97E4-29D83263AEEC}"/>
              </a:ext>
            </a:extLst>
          </p:cNvPr>
          <p:cNvSpPr>
            <a:spLocks noGrp="1"/>
          </p:cNvSpPr>
          <p:nvPr>
            <p:ph type="sldNum" sz="quarter" idx="12"/>
          </p:nvPr>
        </p:nvSpPr>
        <p:spPr/>
        <p:txBody>
          <a:bodyPr/>
          <a:lstStyle/>
          <a:p>
            <a:fld id="{B3A7956B-FB11-49AF-97EA-936F4AA843DB}" type="slidenum">
              <a:rPr lang="en-US" sz="2400" smtClean="0"/>
              <a:t>1</a:t>
            </a:fld>
            <a:endParaRPr lang="en-US" sz="2400" dirty="0"/>
          </a:p>
        </p:txBody>
      </p:sp>
    </p:spTree>
    <p:extLst>
      <p:ext uri="{BB962C8B-B14F-4D97-AF65-F5344CB8AC3E}">
        <p14:creationId xmlns:p14="http://schemas.microsoft.com/office/powerpoint/2010/main" val="691839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E66F1-55CD-4E74-9E8B-E71AD1DC21F3}"/>
              </a:ext>
            </a:extLst>
          </p:cNvPr>
          <p:cNvSpPr>
            <a:spLocks noGrp="1"/>
          </p:cNvSpPr>
          <p:nvPr>
            <p:ph type="title"/>
          </p:nvPr>
        </p:nvSpPr>
        <p:spPr>
          <a:xfrm>
            <a:off x="628650" y="365126"/>
            <a:ext cx="7886700" cy="907083"/>
          </a:xfrm>
        </p:spPr>
        <p:txBody>
          <a:bodyPr/>
          <a:lstStyle/>
          <a:p>
            <a:pPr algn="ctr"/>
            <a:r>
              <a:rPr lang="en-US" b="1" dirty="0"/>
              <a:t>Renew the Spirit of Your Mind</a:t>
            </a:r>
          </a:p>
        </p:txBody>
      </p:sp>
      <p:sp>
        <p:nvSpPr>
          <p:cNvPr id="3" name="Content Placeholder 2">
            <a:extLst>
              <a:ext uri="{FF2B5EF4-FFF2-40B4-BE49-F238E27FC236}">
                <a16:creationId xmlns:a16="http://schemas.microsoft.com/office/drawing/2014/main" id="{F7BDBE0E-A700-4574-BECE-A2475ACAA1E7}"/>
              </a:ext>
            </a:extLst>
          </p:cNvPr>
          <p:cNvSpPr>
            <a:spLocks noGrp="1"/>
          </p:cNvSpPr>
          <p:nvPr>
            <p:ph idx="1"/>
          </p:nvPr>
        </p:nvSpPr>
        <p:spPr>
          <a:xfrm>
            <a:off x="2077278" y="1540565"/>
            <a:ext cx="6438072" cy="2456400"/>
          </a:xfrm>
        </p:spPr>
        <p:txBody>
          <a:bodyPr>
            <a:normAutofit lnSpcReduction="10000"/>
          </a:bodyPr>
          <a:lstStyle/>
          <a:p>
            <a:r>
              <a:rPr lang="en-US" sz="4000" b="1" dirty="0"/>
              <a:t>Learned Christ</a:t>
            </a:r>
          </a:p>
          <a:p>
            <a:pPr lvl="1"/>
            <a:r>
              <a:rPr lang="en-US" sz="4000" dirty="0"/>
              <a:t>Heard</a:t>
            </a:r>
          </a:p>
          <a:p>
            <a:pPr lvl="1"/>
            <a:r>
              <a:rPr lang="en-US" sz="4000" dirty="0"/>
              <a:t>Taught</a:t>
            </a:r>
          </a:p>
          <a:p>
            <a:pPr lvl="1"/>
            <a:r>
              <a:rPr lang="en-US" sz="4000" dirty="0"/>
              <a:t>Truth</a:t>
            </a:r>
          </a:p>
        </p:txBody>
      </p:sp>
      <p:sp>
        <p:nvSpPr>
          <p:cNvPr id="4" name="TextBox 3">
            <a:extLst>
              <a:ext uri="{FF2B5EF4-FFF2-40B4-BE49-F238E27FC236}">
                <a16:creationId xmlns:a16="http://schemas.microsoft.com/office/drawing/2014/main" id="{75772784-5212-429E-8E2B-E717F41C55CF}"/>
              </a:ext>
            </a:extLst>
          </p:cNvPr>
          <p:cNvSpPr txBox="1"/>
          <p:nvPr/>
        </p:nvSpPr>
        <p:spPr>
          <a:xfrm>
            <a:off x="628650" y="3996965"/>
            <a:ext cx="8143573" cy="2369880"/>
          </a:xfrm>
          <a:prstGeom prst="rect">
            <a:avLst/>
          </a:prstGeom>
          <a:solidFill>
            <a:schemeClr val="accent1">
              <a:lumMod val="40000"/>
              <a:lumOff val="60000"/>
            </a:schemeClr>
          </a:solidFill>
        </p:spPr>
        <p:txBody>
          <a:bodyPr wrap="square" rtlCol="0">
            <a:spAutoFit/>
          </a:bodyPr>
          <a:lstStyle/>
          <a:p>
            <a:r>
              <a:rPr lang="en-US" sz="3200" dirty="0"/>
              <a:t>… make disciples of all the nations, baptizing them in the name of the Father and the Son and the Holy Spirit, </a:t>
            </a:r>
            <a:r>
              <a:rPr lang="en-US" sz="3200" b="1" i="1" u="sng" dirty="0"/>
              <a:t>teaching them to observe </a:t>
            </a:r>
            <a:r>
              <a:rPr lang="en-US" sz="3200" dirty="0"/>
              <a:t>all that I commanded you;      Matt. 28:19-20</a:t>
            </a:r>
          </a:p>
          <a:p>
            <a:endParaRPr lang="en-US" sz="2000" dirty="0"/>
          </a:p>
        </p:txBody>
      </p:sp>
      <p:sp>
        <p:nvSpPr>
          <p:cNvPr id="5" name="Slide Number Placeholder 4">
            <a:extLst>
              <a:ext uri="{FF2B5EF4-FFF2-40B4-BE49-F238E27FC236}">
                <a16:creationId xmlns:a16="http://schemas.microsoft.com/office/drawing/2014/main" id="{204E6BDD-2518-40E7-8B6B-B168C8997A55}"/>
              </a:ext>
            </a:extLst>
          </p:cNvPr>
          <p:cNvSpPr>
            <a:spLocks noGrp="1"/>
          </p:cNvSpPr>
          <p:nvPr>
            <p:ph type="sldNum" sz="quarter" idx="12"/>
          </p:nvPr>
        </p:nvSpPr>
        <p:spPr/>
        <p:txBody>
          <a:bodyPr/>
          <a:lstStyle/>
          <a:p>
            <a:fld id="{B3A7956B-FB11-49AF-97EA-936F4AA843DB}" type="slidenum">
              <a:rPr lang="en-US" smtClean="0"/>
              <a:t>10</a:t>
            </a:fld>
            <a:endParaRPr lang="en-US"/>
          </a:p>
        </p:txBody>
      </p:sp>
    </p:spTree>
    <p:extLst>
      <p:ext uri="{BB962C8B-B14F-4D97-AF65-F5344CB8AC3E}">
        <p14:creationId xmlns:p14="http://schemas.microsoft.com/office/powerpoint/2010/main" val="4064765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E66F1-55CD-4E74-9E8B-E71AD1DC21F3}"/>
              </a:ext>
            </a:extLst>
          </p:cNvPr>
          <p:cNvSpPr>
            <a:spLocks noGrp="1"/>
          </p:cNvSpPr>
          <p:nvPr>
            <p:ph type="title"/>
          </p:nvPr>
        </p:nvSpPr>
        <p:spPr>
          <a:xfrm>
            <a:off x="628650" y="365126"/>
            <a:ext cx="7886700" cy="907083"/>
          </a:xfrm>
        </p:spPr>
        <p:txBody>
          <a:bodyPr/>
          <a:lstStyle/>
          <a:p>
            <a:pPr algn="ctr"/>
            <a:r>
              <a:rPr lang="en-US" b="1" dirty="0"/>
              <a:t>Renew the Spirit of Your Mind</a:t>
            </a:r>
          </a:p>
        </p:txBody>
      </p:sp>
      <p:sp>
        <p:nvSpPr>
          <p:cNvPr id="4" name="Rectangle 3">
            <a:extLst>
              <a:ext uri="{FF2B5EF4-FFF2-40B4-BE49-F238E27FC236}">
                <a16:creationId xmlns:a16="http://schemas.microsoft.com/office/drawing/2014/main" id="{71B76D1B-60EE-452C-884C-E3E9E5D250BF}"/>
              </a:ext>
            </a:extLst>
          </p:cNvPr>
          <p:cNvSpPr/>
          <p:nvPr/>
        </p:nvSpPr>
        <p:spPr>
          <a:xfrm>
            <a:off x="5957740" y="2036190"/>
            <a:ext cx="2045617" cy="55618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86F163A-6C16-4B67-BA09-E92259DFB18D}"/>
              </a:ext>
            </a:extLst>
          </p:cNvPr>
          <p:cNvSpPr/>
          <p:nvPr/>
        </p:nvSpPr>
        <p:spPr>
          <a:xfrm>
            <a:off x="1140643" y="2496531"/>
            <a:ext cx="2045617" cy="55618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693F46C-148B-4B99-99A9-DCF69B8702C0}"/>
              </a:ext>
            </a:extLst>
          </p:cNvPr>
          <p:cNvSpPr/>
          <p:nvPr/>
        </p:nvSpPr>
        <p:spPr>
          <a:xfrm>
            <a:off x="3549192" y="2592371"/>
            <a:ext cx="1758100" cy="55618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E513DD0-E19F-4DC5-BB35-8B38952E694A}"/>
              </a:ext>
            </a:extLst>
          </p:cNvPr>
          <p:cNvSpPr/>
          <p:nvPr/>
        </p:nvSpPr>
        <p:spPr>
          <a:xfrm>
            <a:off x="2382625" y="3452498"/>
            <a:ext cx="5403915" cy="55618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B352E14-A30B-42E9-89AE-5D4CE6BA09F0}"/>
              </a:ext>
            </a:extLst>
          </p:cNvPr>
          <p:cNvSpPr/>
          <p:nvPr/>
        </p:nvSpPr>
        <p:spPr>
          <a:xfrm>
            <a:off x="1208202" y="4034534"/>
            <a:ext cx="3024433" cy="55618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08421C0-A70B-46CC-93F8-2B438F0A2093}"/>
              </a:ext>
            </a:extLst>
          </p:cNvPr>
          <p:cNvSpPr/>
          <p:nvPr/>
        </p:nvSpPr>
        <p:spPr>
          <a:xfrm>
            <a:off x="1208202" y="4550789"/>
            <a:ext cx="2609654" cy="55618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09850CF9-8858-4C19-85BB-4294C67FBD02}"/>
              </a:ext>
            </a:extLst>
          </p:cNvPr>
          <p:cNvSpPr>
            <a:spLocks noGrp="1"/>
          </p:cNvSpPr>
          <p:nvPr>
            <p:ph type="sldNum" sz="quarter" idx="12"/>
          </p:nvPr>
        </p:nvSpPr>
        <p:spPr/>
        <p:txBody>
          <a:bodyPr/>
          <a:lstStyle/>
          <a:p>
            <a:fld id="{B3A7956B-FB11-49AF-97EA-936F4AA843DB}" type="slidenum">
              <a:rPr lang="en-US" smtClean="0"/>
              <a:t>11</a:t>
            </a:fld>
            <a:endParaRPr lang="en-US"/>
          </a:p>
        </p:txBody>
      </p:sp>
      <p:sp>
        <p:nvSpPr>
          <p:cNvPr id="11" name="Rectangle 10">
            <a:extLst>
              <a:ext uri="{FF2B5EF4-FFF2-40B4-BE49-F238E27FC236}">
                <a16:creationId xmlns:a16="http://schemas.microsoft.com/office/drawing/2014/main" id="{D187CF95-CB3C-4FCE-BBCB-4AFEAD6F4245}"/>
              </a:ext>
            </a:extLst>
          </p:cNvPr>
          <p:cNvSpPr/>
          <p:nvPr/>
        </p:nvSpPr>
        <p:spPr>
          <a:xfrm>
            <a:off x="2417975" y="1492279"/>
            <a:ext cx="3199054" cy="556181"/>
          </a:xfrm>
          <a:prstGeom prst="rect">
            <a:avLst/>
          </a:prstGeom>
          <a:solidFill>
            <a:srgbClr val="F8688A">
              <a:alpha val="7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7BDBE0E-A700-4574-BECE-A2475ACAA1E7}"/>
              </a:ext>
            </a:extLst>
          </p:cNvPr>
          <p:cNvSpPr>
            <a:spLocks noGrp="1"/>
          </p:cNvSpPr>
          <p:nvPr>
            <p:ph idx="1"/>
          </p:nvPr>
        </p:nvSpPr>
        <p:spPr>
          <a:xfrm>
            <a:off x="923827" y="1540564"/>
            <a:ext cx="7591523" cy="4690553"/>
          </a:xfrm>
        </p:spPr>
        <p:txBody>
          <a:bodyPr>
            <a:normAutofit/>
          </a:bodyPr>
          <a:lstStyle/>
          <a:p>
            <a:r>
              <a:rPr lang="en-US" sz="3600" b="1" baseline="30000" dirty="0"/>
              <a:t>18 </a:t>
            </a:r>
            <a:r>
              <a:rPr lang="en-US" sz="3600" dirty="0"/>
              <a:t>And do not get drunk with wine, for that is dissipation, but be </a:t>
            </a:r>
            <a:r>
              <a:rPr lang="en-US" sz="3600" b="1" i="1" u="sng" dirty="0"/>
              <a:t>filled with the Spirit,</a:t>
            </a:r>
            <a:r>
              <a:rPr lang="en-US" sz="3600" dirty="0"/>
              <a:t> </a:t>
            </a:r>
            <a:r>
              <a:rPr lang="en-US" sz="3600" b="1" baseline="30000" dirty="0"/>
              <a:t>19 </a:t>
            </a:r>
            <a:r>
              <a:rPr lang="en-US" sz="3600" b="1" i="1" dirty="0"/>
              <a:t>speaking</a:t>
            </a:r>
            <a:r>
              <a:rPr lang="en-US" sz="3600" dirty="0"/>
              <a:t> to one another in psalms and hymns and spiritual songs, </a:t>
            </a:r>
            <a:r>
              <a:rPr lang="en-US" sz="3600" b="1" i="1" dirty="0"/>
              <a:t>singing and making melody with your heart</a:t>
            </a:r>
            <a:r>
              <a:rPr lang="en-US" sz="3600" dirty="0"/>
              <a:t> to the Lord; </a:t>
            </a:r>
            <a:r>
              <a:rPr lang="en-US" sz="3600" b="1" baseline="30000" dirty="0"/>
              <a:t>20 </a:t>
            </a:r>
            <a:r>
              <a:rPr lang="en-US" sz="3600" dirty="0"/>
              <a:t>always </a:t>
            </a:r>
            <a:r>
              <a:rPr lang="en-US" sz="3600" b="1" i="1" dirty="0"/>
              <a:t>giving thanks </a:t>
            </a:r>
            <a:r>
              <a:rPr lang="en-US" sz="3600" dirty="0"/>
              <a:t>for all things in the name of our Lord Jesus Christ to God, even the Father; </a:t>
            </a:r>
          </a:p>
        </p:txBody>
      </p:sp>
    </p:spTree>
    <p:extLst>
      <p:ext uri="{BB962C8B-B14F-4D97-AF65-F5344CB8AC3E}">
        <p14:creationId xmlns:p14="http://schemas.microsoft.com/office/powerpoint/2010/main" val="159071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81CB7-17C9-4E59-824F-22959A4FB877}"/>
              </a:ext>
            </a:extLst>
          </p:cNvPr>
          <p:cNvSpPr>
            <a:spLocks noGrp="1"/>
          </p:cNvSpPr>
          <p:nvPr>
            <p:ph type="title"/>
          </p:nvPr>
        </p:nvSpPr>
        <p:spPr/>
        <p:txBody>
          <a:bodyPr/>
          <a:lstStyle/>
          <a:p>
            <a:pPr algn="ctr"/>
            <a:r>
              <a:rPr lang="en-US" b="1" dirty="0"/>
              <a:t>Put off </a:t>
            </a:r>
            <a:r>
              <a:rPr lang="en-US" dirty="0">
                <a:sym typeface="Wingdings" panose="05000000000000000000" pitchFamily="2" charset="2"/>
              </a:rPr>
              <a:t></a:t>
            </a:r>
            <a:r>
              <a:rPr lang="en-US" dirty="0"/>
              <a:t> </a:t>
            </a:r>
            <a:r>
              <a:rPr lang="en-US" b="1" dirty="0"/>
              <a:t>Put on</a:t>
            </a:r>
          </a:p>
        </p:txBody>
      </p:sp>
      <p:sp>
        <p:nvSpPr>
          <p:cNvPr id="3" name="Content Placeholder 2">
            <a:extLst>
              <a:ext uri="{FF2B5EF4-FFF2-40B4-BE49-F238E27FC236}">
                <a16:creationId xmlns:a16="http://schemas.microsoft.com/office/drawing/2014/main" id="{8A615647-416D-4927-AF4A-766A1476F42E}"/>
              </a:ext>
            </a:extLst>
          </p:cNvPr>
          <p:cNvSpPr>
            <a:spLocks noGrp="1"/>
          </p:cNvSpPr>
          <p:nvPr>
            <p:ph idx="1"/>
          </p:nvPr>
        </p:nvSpPr>
        <p:spPr/>
        <p:txBody>
          <a:bodyPr/>
          <a:lstStyle/>
          <a:p>
            <a:r>
              <a:rPr lang="en-US" sz="3600" dirty="0"/>
              <a:t>Lying </a:t>
            </a:r>
            <a:r>
              <a:rPr lang="en-US" sz="3600" dirty="0">
                <a:sym typeface="Wingdings" panose="05000000000000000000" pitchFamily="2" charset="2"/>
              </a:rPr>
              <a:t> Truth</a:t>
            </a:r>
          </a:p>
          <a:p>
            <a:r>
              <a:rPr lang="en-US" sz="3600" dirty="0">
                <a:sym typeface="Wingdings" panose="05000000000000000000" pitchFamily="2" charset="2"/>
              </a:rPr>
              <a:t>Anger/sin  Self-control</a:t>
            </a:r>
          </a:p>
          <a:p>
            <a:r>
              <a:rPr lang="en-US" sz="3600" dirty="0">
                <a:sym typeface="Wingdings" panose="05000000000000000000" pitchFamily="2" charset="2"/>
              </a:rPr>
              <a:t>Stealing  Generosity</a:t>
            </a:r>
          </a:p>
          <a:p>
            <a:r>
              <a:rPr lang="en-US" sz="3600" dirty="0">
                <a:sym typeface="Wingdings" panose="05000000000000000000" pitchFamily="2" charset="2"/>
              </a:rPr>
              <a:t>Unwholesome Speech  Edifying</a:t>
            </a:r>
          </a:p>
          <a:p>
            <a:r>
              <a:rPr lang="en-US" sz="3600" dirty="0">
                <a:sym typeface="Wingdings" panose="05000000000000000000" pitchFamily="2" charset="2"/>
              </a:rPr>
              <a:t>Grieve Holy Spirit  Obedience</a:t>
            </a:r>
          </a:p>
          <a:p>
            <a:r>
              <a:rPr lang="en-US" sz="3600" dirty="0">
                <a:sym typeface="Wingdings" panose="05000000000000000000" pitchFamily="2" charset="2"/>
              </a:rPr>
              <a:t>Bitterness, wrath  Kindness, tender,</a:t>
            </a:r>
          </a:p>
          <a:p>
            <a:pPr marL="3657600" lvl="8" indent="0">
              <a:buNone/>
            </a:pPr>
            <a:r>
              <a:rPr lang="en-US" sz="2600" dirty="0">
                <a:sym typeface="Wingdings" panose="05000000000000000000" pitchFamily="2" charset="2"/>
              </a:rPr>
              <a:t>     </a:t>
            </a:r>
            <a:r>
              <a:rPr lang="en-US" sz="3600" dirty="0">
                <a:sym typeface="Wingdings" panose="05000000000000000000" pitchFamily="2" charset="2"/>
              </a:rPr>
              <a:t>forgiving</a:t>
            </a:r>
          </a:p>
          <a:p>
            <a:endParaRPr lang="en-US" dirty="0"/>
          </a:p>
        </p:txBody>
      </p:sp>
      <p:sp>
        <p:nvSpPr>
          <p:cNvPr id="4" name="Slide Number Placeholder 3">
            <a:extLst>
              <a:ext uri="{FF2B5EF4-FFF2-40B4-BE49-F238E27FC236}">
                <a16:creationId xmlns:a16="http://schemas.microsoft.com/office/drawing/2014/main" id="{74C45B91-4377-4A6F-B824-451106968403}"/>
              </a:ext>
            </a:extLst>
          </p:cNvPr>
          <p:cNvSpPr>
            <a:spLocks noGrp="1"/>
          </p:cNvSpPr>
          <p:nvPr>
            <p:ph type="sldNum" sz="quarter" idx="12"/>
          </p:nvPr>
        </p:nvSpPr>
        <p:spPr/>
        <p:txBody>
          <a:bodyPr/>
          <a:lstStyle/>
          <a:p>
            <a:fld id="{B3A7956B-FB11-49AF-97EA-936F4AA843DB}" type="slidenum">
              <a:rPr lang="en-US" smtClean="0"/>
              <a:t>12</a:t>
            </a:fld>
            <a:endParaRPr lang="en-US"/>
          </a:p>
        </p:txBody>
      </p:sp>
    </p:spTree>
    <p:extLst>
      <p:ext uri="{BB962C8B-B14F-4D97-AF65-F5344CB8AC3E}">
        <p14:creationId xmlns:p14="http://schemas.microsoft.com/office/powerpoint/2010/main" val="365447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A85EDD0-E681-4222-BB99-27C928862B3B}"/>
              </a:ext>
            </a:extLst>
          </p:cNvPr>
          <p:cNvSpPr>
            <a:spLocks noGrp="1"/>
          </p:cNvSpPr>
          <p:nvPr>
            <p:ph type="title"/>
          </p:nvPr>
        </p:nvSpPr>
        <p:spPr>
          <a:xfrm>
            <a:off x="1" y="2197600"/>
            <a:ext cx="2884602" cy="2462799"/>
          </a:xfrm>
        </p:spPr>
        <p:txBody>
          <a:bodyPr>
            <a:normAutofit/>
          </a:bodyPr>
          <a:lstStyle/>
          <a:p>
            <a:pPr algn="r"/>
            <a:r>
              <a:rPr lang="en-US" sz="4800" b="1" i="1" dirty="0"/>
              <a:t>Imitators </a:t>
            </a:r>
            <a:br>
              <a:rPr lang="en-US" sz="4800" b="1" i="1" dirty="0"/>
            </a:br>
            <a:r>
              <a:rPr lang="en-US" sz="4800" b="1" i="1" dirty="0"/>
              <a:t>of God</a:t>
            </a:r>
          </a:p>
        </p:txBody>
      </p:sp>
      <p:sp>
        <p:nvSpPr>
          <p:cNvPr id="8" name="Content Placeholder 7">
            <a:extLst>
              <a:ext uri="{FF2B5EF4-FFF2-40B4-BE49-F238E27FC236}">
                <a16:creationId xmlns:a16="http://schemas.microsoft.com/office/drawing/2014/main" id="{0E4F9652-3872-4DAD-95B6-021604368DD1}"/>
              </a:ext>
            </a:extLst>
          </p:cNvPr>
          <p:cNvSpPr>
            <a:spLocks noGrp="1"/>
          </p:cNvSpPr>
          <p:nvPr>
            <p:ph idx="1"/>
          </p:nvPr>
        </p:nvSpPr>
        <p:spPr>
          <a:xfrm>
            <a:off x="3469064" y="1715678"/>
            <a:ext cx="5149815" cy="4847784"/>
          </a:xfrm>
        </p:spPr>
        <p:txBody>
          <a:bodyPr>
            <a:normAutofit/>
          </a:bodyPr>
          <a:lstStyle/>
          <a:p>
            <a:pPr>
              <a:lnSpc>
                <a:spcPct val="150000"/>
              </a:lnSpc>
            </a:pPr>
            <a:r>
              <a:rPr lang="en-US" sz="3200" b="1" dirty="0"/>
              <a:t>Walk in </a:t>
            </a:r>
            <a:r>
              <a:rPr lang="en-US" sz="3200" b="1" i="1" u="sng" dirty="0"/>
              <a:t>Love</a:t>
            </a:r>
            <a:r>
              <a:rPr lang="en-US" sz="3200" b="1" dirty="0"/>
              <a:t> - 2</a:t>
            </a:r>
          </a:p>
          <a:p>
            <a:pPr>
              <a:lnSpc>
                <a:spcPct val="150000"/>
              </a:lnSpc>
            </a:pPr>
            <a:r>
              <a:rPr lang="en-US" sz="3200" b="1" dirty="0"/>
              <a:t>Walk in </a:t>
            </a:r>
            <a:r>
              <a:rPr lang="en-US" sz="3200" b="1" i="1" u="sng" dirty="0"/>
              <a:t>Purity</a:t>
            </a:r>
            <a:r>
              <a:rPr lang="en-US" sz="3200" b="1" dirty="0"/>
              <a:t> - 3f</a:t>
            </a:r>
          </a:p>
          <a:p>
            <a:pPr>
              <a:lnSpc>
                <a:spcPct val="150000"/>
              </a:lnSpc>
            </a:pPr>
            <a:r>
              <a:rPr lang="en-US" sz="3600" b="1" dirty="0"/>
              <a:t>Walk in </a:t>
            </a:r>
            <a:r>
              <a:rPr lang="en-US" sz="3600" b="1" i="1" u="sng" dirty="0"/>
              <a:t>Light - 6f</a:t>
            </a:r>
          </a:p>
          <a:p>
            <a:pPr>
              <a:lnSpc>
                <a:spcPct val="150000"/>
              </a:lnSpc>
            </a:pPr>
            <a:r>
              <a:rPr lang="en-US" sz="3600" b="1" dirty="0"/>
              <a:t>Walk in </a:t>
            </a:r>
            <a:r>
              <a:rPr lang="en-US" sz="3600" b="1" i="1" u="sng" dirty="0"/>
              <a:t>Knowledge - 14f</a:t>
            </a:r>
          </a:p>
        </p:txBody>
      </p:sp>
      <p:sp>
        <p:nvSpPr>
          <p:cNvPr id="2" name="Slide Number Placeholder 1">
            <a:extLst>
              <a:ext uri="{FF2B5EF4-FFF2-40B4-BE49-F238E27FC236}">
                <a16:creationId xmlns:a16="http://schemas.microsoft.com/office/drawing/2014/main" id="{3313DF29-6D9C-493B-8BDA-78746A2FF18C}"/>
              </a:ext>
            </a:extLst>
          </p:cNvPr>
          <p:cNvSpPr>
            <a:spLocks noGrp="1"/>
          </p:cNvSpPr>
          <p:nvPr>
            <p:ph type="sldNum" sz="quarter" idx="12"/>
          </p:nvPr>
        </p:nvSpPr>
        <p:spPr/>
        <p:txBody>
          <a:bodyPr/>
          <a:lstStyle/>
          <a:p>
            <a:fld id="{B3A7956B-FB11-49AF-97EA-936F4AA843DB}" type="slidenum">
              <a:rPr lang="en-US" smtClean="0"/>
              <a:t>13</a:t>
            </a:fld>
            <a:endParaRPr lang="en-US"/>
          </a:p>
        </p:txBody>
      </p:sp>
    </p:spTree>
    <p:extLst>
      <p:ext uri="{BB962C8B-B14F-4D97-AF65-F5344CB8AC3E}">
        <p14:creationId xmlns:p14="http://schemas.microsoft.com/office/powerpoint/2010/main" val="62393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B69DE-7E0A-40F9-81F7-78642477A83A}"/>
              </a:ext>
            </a:extLst>
          </p:cNvPr>
          <p:cNvSpPr>
            <a:spLocks noGrp="1"/>
          </p:cNvSpPr>
          <p:nvPr>
            <p:ph type="title"/>
          </p:nvPr>
        </p:nvSpPr>
        <p:spPr>
          <a:xfrm>
            <a:off x="628650" y="365127"/>
            <a:ext cx="7886700" cy="1076048"/>
          </a:xfrm>
        </p:spPr>
        <p:txBody>
          <a:bodyPr>
            <a:normAutofit/>
          </a:bodyPr>
          <a:lstStyle/>
          <a:p>
            <a:pPr algn="ctr"/>
            <a:r>
              <a:rPr lang="en-US" sz="4800" b="1" i="1" dirty="0"/>
              <a:t>Godly Relationships</a:t>
            </a:r>
          </a:p>
        </p:txBody>
      </p:sp>
      <p:sp>
        <p:nvSpPr>
          <p:cNvPr id="3" name="Content Placeholder 2">
            <a:extLst>
              <a:ext uri="{FF2B5EF4-FFF2-40B4-BE49-F238E27FC236}">
                <a16:creationId xmlns:a16="http://schemas.microsoft.com/office/drawing/2014/main" id="{6421132E-BEE8-41DC-940A-4619DE35DCFF}"/>
              </a:ext>
            </a:extLst>
          </p:cNvPr>
          <p:cNvSpPr>
            <a:spLocks noGrp="1"/>
          </p:cNvSpPr>
          <p:nvPr>
            <p:ph idx="1"/>
          </p:nvPr>
        </p:nvSpPr>
        <p:spPr>
          <a:xfrm>
            <a:off x="2130458" y="1848677"/>
            <a:ext cx="6384892" cy="4328285"/>
          </a:xfrm>
        </p:spPr>
        <p:txBody>
          <a:bodyPr>
            <a:normAutofit/>
          </a:bodyPr>
          <a:lstStyle/>
          <a:p>
            <a:r>
              <a:rPr lang="en-US" sz="4000" dirty="0"/>
              <a:t>Husband – Wife  </a:t>
            </a:r>
            <a:r>
              <a:rPr lang="en-US" sz="3200" dirty="0"/>
              <a:t>(5:22-33)</a:t>
            </a:r>
          </a:p>
          <a:p>
            <a:r>
              <a:rPr lang="en-US" sz="4000" dirty="0"/>
              <a:t>Father – </a:t>
            </a:r>
            <a:r>
              <a:rPr lang="en-US" sz="3200" dirty="0"/>
              <a:t>(6:4)</a:t>
            </a:r>
          </a:p>
          <a:p>
            <a:r>
              <a:rPr lang="en-US" sz="4000" dirty="0"/>
              <a:t>Children – </a:t>
            </a:r>
            <a:r>
              <a:rPr lang="en-US" sz="3200" dirty="0"/>
              <a:t>(6:1-3)</a:t>
            </a:r>
          </a:p>
          <a:p>
            <a:r>
              <a:rPr lang="en-US" sz="4000" dirty="0"/>
              <a:t>Slave – </a:t>
            </a:r>
            <a:r>
              <a:rPr lang="en-US" sz="3200" dirty="0"/>
              <a:t>(6:5-8)</a:t>
            </a:r>
          </a:p>
          <a:p>
            <a:r>
              <a:rPr lang="en-US" sz="4000" dirty="0"/>
              <a:t>Master – </a:t>
            </a:r>
            <a:r>
              <a:rPr lang="en-US" sz="3200" dirty="0"/>
              <a:t>(6:9)</a:t>
            </a:r>
            <a:endParaRPr lang="en-US" sz="4000" dirty="0"/>
          </a:p>
        </p:txBody>
      </p:sp>
      <p:sp>
        <p:nvSpPr>
          <p:cNvPr id="4" name="Slide Number Placeholder 3">
            <a:extLst>
              <a:ext uri="{FF2B5EF4-FFF2-40B4-BE49-F238E27FC236}">
                <a16:creationId xmlns:a16="http://schemas.microsoft.com/office/drawing/2014/main" id="{26C720DB-67B8-42A1-92E3-BDDA789EEDFD}"/>
              </a:ext>
            </a:extLst>
          </p:cNvPr>
          <p:cNvSpPr>
            <a:spLocks noGrp="1"/>
          </p:cNvSpPr>
          <p:nvPr>
            <p:ph type="sldNum" sz="quarter" idx="12"/>
          </p:nvPr>
        </p:nvSpPr>
        <p:spPr/>
        <p:txBody>
          <a:bodyPr/>
          <a:lstStyle/>
          <a:p>
            <a:fld id="{B3A7956B-FB11-49AF-97EA-936F4AA843DB}" type="slidenum">
              <a:rPr lang="en-US" smtClean="0"/>
              <a:t>14</a:t>
            </a:fld>
            <a:endParaRPr lang="en-US"/>
          </a:p>
        </p:txBody>
      </p:sp>
    </p:spTree>
    <p:extLst>
      <p:ext uri="{BB962C8B-B14F-4D97-AF65-F5344CB8AC3E}">
        <p14:creationId xmlns:p14="http://schemas.microsoft.com/office/powerpoint/2010/main" val="231008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DD84B-A550-4EB3-8F04-F47AFFA0942F}"/>
              </a:ext>
            </a:extLst>
          </p:cNvPr>
          <p:cNvSpPr>
            <a:spLocks noGrp="1"/>
          </p:cNvSpPr>
          <p:nvPr>
            <p:ph type="title"/>
          </p:nvPr>
        </p:nvSpPr>
        <p:spPr>
          <a:xfrm>
            <a:off x="628650" y="275674"/>
            <a:ext cx="7886700" cy="757996"/>
          </a:xfrm>
        </p:spPr>
        <p:txBody>
          <a:bodyPr/>
          <a:lstStyle/>
          <a:p>
            <a:pPr algn="ctr"/>
            <a:r>
              <a:rPr lang="en-US" b="1" dirty="0"/>
              <a:t>Renew Your Mind</a:t>
            </a:r>
          </a:p>
        </p:txBody>
      </p:sp>
      <p:pic>
        <p:nvPicPr>
          <p:cNvPr id="1026" name="Picture 2" descr="Related image">
            <a:extLst>
              <a:ext uri="{FF2B5EF4-FFF2-40B4-BE49-F238E27FC236}">
                <a16:creationId xmlns:a16="http://schemas.microsoft.com/office/drawing/2014/main" id="{7B34EF65-B8CD-4A94-BF60-31979E0D88A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93106" y="1033463"/>
            <a:ext cx="5645150" cy="564515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7592EB4D-C461-4688-B2CD-205DA4D56C12}"/>
              </a:ext>
            </a:extLst>
          </p:cNvPr>
          <p:cNvSpPr>
            <a:spLocks noGrp="1"/>
          </p:cNvSpPr>
          <p:nvPr>
            <p:ph type="sldNum" sz="quarter" idx="12"/>
          </p:nvPr>
        </p:nvSpPr>
        <p:spPr/>
        <p:txBody>
          <a:bodyPr/>
          <a:lstStyle/>
          <a:p>
            <a:fld id="{B3A7956B-FB11-49AF-97EA-936F4AA843DB}" type="slidenum">
              <a:rPr lang="en-US" smtClean="0"/>
              <a:t>2</a:t>
            </a:fld>
            <a:endParaRPr lang="en-US"/>
          </a:p>
        </p:txBody>
      </p:sp>
    </p:spTree>
    <p:extLst>
      <p:ext uri="{BB962C8B-B14F-4D97-AF65-F5344CB8AC3E}">
        <p14:creationId xmlns:p14="http://schemas.microsoft.com/office/powerpoint/2010/main" val="1501170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1AE198-7548-4113-80F0-B40D3D29930B}"/>
              </a:ext>
            </a:extLst>
          </p:cNvPr>
          <p:cNvSpPr>
            <a:spLocks noGrp="1"/>
          </p:cNvSpPr>
          <p:nvPr>
            <p:ph idx="1"/>
          </p:nvPr>
        </p:nvSpPr>
        <p:spPr>
          <a:xfrm>
            <a:off x="356991" y="444674"/>
            <a:ext cx="8473857" cy="6200384"/>
          </a:xfrm>
        </p:spPr>
        <p:txBody>
          <a:bodyPr>
            <a:normAutofit/>
          </a:bodyPr>
          <a:lstStyle/>
          <a:p>
            <a:r>
              <a:rPr lang="en-US" dirty="0"/>
              <a:t>24 occurrences; AV translates as “mind” 21 times, and “understanding” three times. </a:t>
            </a:r>
          </a:p>
          <a:p>
            <a:r>
              <a:rPr lang="en-US" b="1" dirty="0"/>
              <a:t>1 the mind, </a:t>
            </a:r>
            <a:r>
              <a:rPr lang="en-US" dirty="0"/>
              <a:t>comprising alike the faculties of perceiving and understanding and those of feeling, judging, determining. </a:t>
            </a:r>
          </a:p>
          <a:p>
            <a:r>
              <a:rPr lang="en-US" dirty="0"/>
              <a:t>1a the intellectual faculty, the understanding. </a:t>
            </a:r>
          </a:p>
          <a:p>
            <a:r>
              <a:rPr lang="en-US" dirty="0"/>
              <a:t>1b reason in the narrower sense, as the capacity for spiritual truth, the higher powers of the soul, the faculty of perceiving divine things, of </a:t>
            </a:r>
            <a:r>
              <a:rPr lang="en-US" dirty="0" err="1"/>
              <a:t>recognising</a:t>
            </a:r>
            <a:r>
              <a:rPr lang="en-US" dirty="0"/>
              <a:t> goodness and of hating evil. </a:t>
            </a:r>
          </a:p>
          <a:p>
            <a:r>
              <a:rPr lang="en-US" dirty="0"/>
              <a:t>1c the power of considering and judging soberly, calmly and impartially. </a:t>
            </a:r>
          </a:p>
          <a:p>
            <a:r>
              <a:rPr lang="en-US" b="1" dirty="0"/>
              <a:t>2 a particular mode of thinking </a:t>
            </a:r>
            <a:r>
              <a:rPr lang="en-US" dirty="0"/>
              <a:t>and judging, </a:t>
            </a:r>
            <a:r>
              <a:rPr lang="en-US" dirty="0" err="1"/>
              <a:t>i.e</a:t>
            </a:r>
            <a:r>
              <a:rPr lang="en-US" dirty="0"/>
              <a:t> thoughts, feelings, purposes, desires.</a:t>
            </a:r>
          </a:p>
        </p:txBody>
      </p:sp>
      <p:sp>
        <p:nvSpPr>
          <p:cNvPr id="4" name="Slide Number Placeholder 3">
            <a:extLst>
              <a:ext uri="{FF2B5EF4-FFF2-40B4-BE49-F238E27FC236}">
                <a16:creationId xmlns:a16="http://schemas.microsoft.com/office/drawing/2014/main" id="{99CCA01E-ED0C-4D9C-99F6-7476C835D825}"/>
              </a:ext>
            </a:extLst>
          </p:cNvPr>
          <p:cNvSpPr>
            <a:spLocks noGrp="1"/>
          </p:cNvSpPr>
          <p:nvPr>
            <p:ph type="sldNum" sz="quarter" idx="12"/>
          </p:nvPr>
        </p:nvSpPr>
        <p:spPr/>
        <p:txBody>
          <a:bodyPr/>
          <a:lstStyle/>
          <a:p>
            <a:fld id="{B3A7956B-FB11-49AF-97EA-936F4AA843DB}" type="slidenum">
              <a:rPr lang="en-US" smtClean="0"/>
              <a:pPr/>
              <a:t>3</a:t>
            </a:fld>
            <a:endParaRPr lang="en-US" dirty="0"/>
          </a:p>
        </p:txBody>
      </p:sp>
    </p:spTree>
    <p:extLst>
      <p:ext uri="{BB962C8B-B14F-4D97-AF65-F5344CB8AC3E}">
        <p14:creationId xmlns:p14="http://schemas.microsoft.com/office/powerpoint/2010/main" val="99858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DD84B-A550-4EB3-8F04-F47AFFA0942F}"/>
              </a:ext>
            </a:extLst>
          </p:cNvPr>
          <p:cNvSpPr>
            <a:spLocks noGrp="1"/>
          </p:cNvSpPr>
          <p:nvPr>
            <p:ph type="title"/>
          </p:nvPr>
        </p:nvSpPr>
        <p:spPr/>
        <p:txBody>
          <a:bodyPr/>
          <a:lstStyle/>
          <a:p>
            <a:pPr algn="ctr"/>
            <a:r>
              <a:rPr lang="en-US" b="1" dirty="0"/>
              <a:t>Renew Your Mind</a:t>
            </a:r>
          </a:p>
        </p:txBody>
      </p:sp>
      <p:pic>
        <p:nvPicPr>
          <p:cNvPr id="1026" name="Picture 2" descr="Related image">
            <a:extLst>
              <a:ext uri="{FF2B5EF4-FFF2-40B4-BE49-F238E27FC236}">
                <a16:creationId xmlns:a16="http://schemas.microsoft.com/office/drawing/2014/main" id="{7B34EF65-B8CD-4A94-BF60-31979E0D88A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73223" y="4259040"/>
            <a:ext cx="1969000" cy="1969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D373FCD-DC17-49ED-BE1F-1932F75EEF1F}"/>
              </a:ext>
            </a:extLst>
          </p:cNvPr>
          <p:cNvSpPr/>
          <p:nvPr/>
        </p:nvSpPr>
        <p:spPr>
          <a:xfrm>
            <a:off x="2810577" y="1318192"/>
            <a:ext cx="6102417" cy="5509200"/>
          </a:xfrm>
          <a:prstGeom prst="rect">
            <a:avLst/>
          </a:prstGeom>
        </p:spPr>
        <p:txBody>
          <a:bodyPr wrap="square">
            <a:spAutoFit/>
          </a:bodyPr>
          <a:lstStyle/>
          <a:p>
            <a:r>
              <a:rPr lang="en-US" sz="3200" dirty="0"/>
              <a:t>18  “But the things that proceed out of the mouth </a:t>
            </a:r>
            <a:r>
              <a:rPr lang="en-US" sz="3200" b="1" i="1" u="sng" dirty="0"/>
              <a:t>come from the heart</a:t>
            </a:r>
            <a:r>
              <a:rPr lang="en-US" sz="3200" dirty="0"/>
              <a:t>, and those defile the man.</a:t>
            </a:r>
          </a:p>
          <a:p>
            <a:r>
              <a:rPr lang="en-US" sz="3200" dirty="0"/>
              <a:t>19  “For </a:t>
            </a:r>
            <a:r>
              <a:rPr lang="en-US" sz="3200" b="1" i="1" u="sng" dirty="0"/>
              <a:t>out of the heart </a:t>
            </a:r>
            <a:r>
              <a:rPr lang="en-US" sz="3200" dirty="0"/>
              <a:t>come evil thoughts, murders, adulteries, fornications, thefts, false witness, slanders.</a:t>
            </a:r>
          </a:p>
          <a:p>
            <a:r>
              <a:rPr lang="en-US" sz="3200" dirty="0"/>
              <a:t>20  “These are the things which defile the man; but to eat with unwashed hands does not defile the man.”</a:t>
            </a:r>
          </a:p>
        </p:txBody>
      </p:sp>
      <p:pic>
        <p:nvPicPr>
          <p:cNvPr id="2050" name="Picture 2" descr="Related image">
            <a:extLst>
              <a:ext uri="{FF2B5EF4-FFF2-40B4-BE49-F238E27FC236}">
                <a16:creationId xmlns:a16="http://schemas.microsoft.com/office/drawing/2014/main" id="{292A8F4C-FFDF-4247-A2F9-ABCAD4ADB2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45" y="726073"/>
            <a:ext cx="2786432" cy="2825015"/>
          </a:xfrm>
          <a:prstGeom prst="rect">
            <a:avLst/>
          </a:prstGeom>
          <a:noFill/>
          <a:extLst>
            <a:ext uri="{909E8E84-426E-40DD-AFC4-6F175D3DCCD1}">
              <a14:hiddenFill xmlns:a14="http://schemas.microsoft.com/office/drawing/2010/main">
                <a:solidFill>
                  <a:srgbClr val="FFFFFF"/>
                </a:solidFill>
              </a14:hiddenFill>
            </a:ext>
          </a:extLst>
        </p:spPr>
      </p:pic>
      <p:sp>
        <p:nvSpPr>
          <p:cNvPr id="4" name="Arrow: Down 3">
            <a:extLst>
              <a:ext uri="{FF2B5EF4-FFF2-40B4-BE49-F238E27FC236}">
                <a16:creationId xmlns:a16="http://schemas.microsoft.com/office/drawing/2014/main" id="{69CA84F9-C5C2-49A1-AACB-66600459A5FE}"/>
              </a:ext>
            </a:extLst>
          </p:cNvPr>
          <p:cNvSpPr/>
          <p:nvPr/>
        </p:nvSpPr>
        <p:spPr>
          <a:xfrm>
            <a:off x="1308112" y="306188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82B5082B-B780-4BE1-A722-0A05FA5F814D}"/>
              </a:ext>
            </a:extLst>
          </p:cNvPr>
          <p:cNvSpPr>
            <a:spLocks noGrp="1"/>
          </p:cNvSpPr>
          <p:nvPr>
            <p:ph type="sldNum" sz="quarter" idx="12"/>
          </p:nvPr>
        </p:nvSpPr>
        <p:spPr/>
        <p:txBody>
          <a:bodyPr/>
          <a:lstStyle/>
          <a:p>
            <a:fld id="{B3A7956B-FB11-49AF-97EA-936F4AA843DB}" type="slidenum">
              <a:rPr lang="en-US" smtClean="0"/>
              <a:t>4</a:t>
            </a:fld>
            <a:endParaRPr lang="en-US"/>
          </a:p>
        </p:txBody>
      </p:sp>
    </p:spTree>
    <p:extLst>
      <p:ext uri="{BB962C8B-B14F-4D97-AF65-F5344CB8AC3E}">
        <p14:creationId xmlns:p14="http://schemas.microsoft.com/office/powerpoint/2010/main" val="2939607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D5A74-8FC5-428A-B705-3779967E2239}"/>
              </a:ext>
            </a:extLst>
          </p:cNvPr>
          <p:cNvSpPr>
            <a:spLocks noGrp="1"/>
          </p:cNvSpPr>
          <p:nvPr>
            <p:ph type="title"/>
          </p:nvPr>
        </p:nvSpPr>
        <p:spPr>
          <a:xfrm>
            <a:off x="628650" y="365126"/>
            <a:ext cx="7886700" cy="1281111"/>
          </a:xfrm>
          <a:solidFill>
            <a:schemeClr val="accent1">
              <a:lumMod val="60000"/>
              <a:lumOff val="40000"/>
            </a:schemeClr>
          </a:solidFill>
        </p:spPr>
        <p:txBody>
          <a:bodyPr>
            <a:normAutofit/>
          </a:bodyPr>
          <a:lstStyle/>
          <a:p>
            <a:pPr algn="ctr"/>
            <a:r>
              <a:rPr lang="en-US" sz="5400" b="1" i="1" dirty="0"/>
              <a:t>Renew your MIND</a:t>
            </a:r>
          </a:p>
        </p:txBody>
      </p:sp>
      <p:sp>
        <p:nvSpPr>
          <p:cNvPr id="3" name="Content Placeholder 2">
            <a:extLst>
              <a:ext uri="{FF2B5EF4-FFF2-40B4-BE49-F238E27FC236}">
                <a16:creationId xmlns:a16="http://schemas.microsoft.com/office/drawing/2014/main" id="{FE3BB1E0-0A7C-4CCE-B4D6-6BD2EAE89642}"/>
              </a:ext>
            </a:extLst>
          </p:cNvPr>
          <p:cNvSpPr>
            <a:spLocks noGrp="1"/>
          </p:cNvSpPr>
          <p:nvPr>
            <p:ph idx="1"/>
          </p:nvPr>
        </p:nvSpPr>
        <p:spPr>
          <a:xfrm>
            <a:off x="628650" y="2235199"/>
            <a:ext cx="7886700" cy="3941763"/>
          </a:xfrm>
        </p:spPr>
        <p:txBody>
          <a:bodyPr>
            <a:normAutofit/>
          </a:bodyPr>
          <a:lstStyle/>
          <a:p>
            <a:pPr marL="0" indent="0" algn="ctr">
              <a:buNone/>
            </a:pPr>
            <a:r>
              <a:rPr lang="en-US" sz="4800" dirty="0"/>
              <a:t>CHANGE:</a:t>
            </a:r>
          </a:p>
          <a:p>
            <a:pPr marL="0" indent="0" algn="ctr">
              <a:buNone/>
            </a:pPr>
            <a:r>
              <a:rPr lang="en-US" sz="4800" dirty="0"/>
              <a:t>How / What you THINK</a:t>
            </a:r>
          </a:p>
        </p:txBody>
      </p:sp>
      <p:sp>
        <p:nvSpPr>
          <p:cNvPr id="4" name="Slide Number Placeholder 3">
            <a:extLst>
              <a:ext uri="{FF2B5EF4-FFF2-40B4-BE49-F238E27FC236}">
                <a16:creationId xmlns:a16="http://schemas.microsoft.com/office/drawing/2014/main" id="{E9B31CBE-E931-4304-8CE1-AC0493BD259E}"/>
              </a:ext>
            </a:extLst>
          </p:cNvPr>
          <p:cNvSpPr>
            <a:spLocks noGrp="1"/>
          </p:cNvSpPr>
          <p:nvPr>
            <p:ph type="sldNum" sz="quarter" idx="12"/>
          </p:nvPr>
        </p:nvSpPr>
        <p:spPr/>
        <p:txBody>
          <a:bodyPr/>
          <a:lstStyle/>
          <a:p>
            <a:fld id="{B3A7956B-FB11-49AF-97EA-936F4AA843DB}" type="slidenum">
              <a:rPr lang="en-US" smtClean="0"/>
              <a:pPr/>
              <a:t>5</a:t>
            </a:fld>
            <a:endParaRPr lang="en-US" dirty="0"/>
          </a:p>
        </p:txBody>
      </p:sp>
    </p:spTree>
    <p:extLst>
      <p:ext uri="{BB962C8B-B14F-4D97-AF65-F5344CB8AC3E}">
        <p14:creationId xmlns:p14="http://schemas.microsoft.com/office/powerpoint/2010/main" val="560431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1A2372-694B-4844-9815-6D74E8611A9B}"/>
              </a:ext>
            </a:extLst>
          </p:cNvPr>
          <p:cNvSpPr>
            <a:spLocks noGrp="1"/>
          </p:cNvSpPr>
          <p:nvPr>
            <p:ph idx="1"/>
          </p:nvPr>
        </p:nvSpPr>
        <p:spPr>
          <a:xfrm>
            <a:off x="4074696" y="2815389"/>
            <a:ext cx="4892842" cy="3361574"/>
          </a:xfrm>
        </p:spPr>
        <p:txBody>
          <a:bodyPr>
            <a:normAutofit/>
          </a:bodyPr>
          <a:lstStyle/>
          <a:p>
            <a:pPr lvl="0"/>
            <a:r>
              <a:rPr lang="en-US" sz="4000" dirty="0"/>
              <a:t>Read</a:t>
            </a:r>
          </a:p>
          <a:p>
            <a:pPr lvl="0"/>
            <a:r>
              <a:rPr lang="en-US" sz="4000" dirty="0"/>
              <a:t>Listen to</a:t>
            </a:r>
          </a:p>
          <a:p>
            <a:pPr lvl="0"/>
            <a:r>
              <a:rPr lang="en-US" sz="4000" dirty="0"/>
              <a:t>Watch</a:t>
            </a:r>
          </a:p>
          <a:p>
            <a:pPr lvl="0"/>
            <a:r>
              <a:rPr lang="en-US" sz="4000" dirty="0"/>
              <a:t>Allow self to think! </a:t>
            </a:r>
          </a:p>
        </p:txBody>
      </p:sp>
      <p:sp>
        <p:nvSpPr>
          <p:cNvPr id="4" name="Slide Number Placeholder 3">
            <a:extLst>
              <a:ext uri="{FF2B5EF4-FFF2-40B4-BE49-F238E27FC236}">
                <a16:creationId xmlns:a16="http://schemas.microsoft.com/office/drawing/2014/main" id="{89461E3D-CA76-46D3-9F44-5DA192FC4710}"/>
              </a:ext>
            </a:extLst>
          </p:cNvPr>
          <p:cNvSpPr>
            <a:spLocks noGrp="1"/>
          </p:cNvSpPr>
          <p:nvPr>
            <p:ph type="sldNum" sz="quarter" idx="12"/>
          </p:nvPr>
        </p:nvSpPr>
        <p:spPr/>
        <p:txBody>
          <a:bodyPr/>
          <a:lstStyle/>
          <a:p>
            <a:fld id="{B3A7956B-FB11-49AF-97EA-936F4AA843DB}" type="slidenum">
              <a:rPr lang="en-US" smtClean="0"/>
              <a:pPr/>
              <a:t>6</a:t>
            </a:fld>
            <a:endParaRPr lang="en-US" dirty="0"/>
          </a:p>
        </p:txBody>
      </p:sp>
      <p:pic>
        <p:nvPicPr>
          <p:cNvPr id="5" name="Picture 2" descr="Related image">
            <a:extLst>
              <a:ext uri="{FF2B5EF4-FFF2-40B4-BE49-F238E27FC236}">
                <a16:creationId xmlns:a16="http://schemas.microsoft.com/office/drawing/2014/main" id="{8F0E0F30-D8B5-4A04-925C-1646BE1F1E9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09053" y="3817431"/>
            <a:ext cx="2595093" cy="2595093"/>
          </a:xfrm>
          <a:prstGeom prst="rect">
            <a:avLst/>
          </a:prstGeom>
          <a:noFill/>
          <a:extLst>
            <a:ext uri="{909E8E84-426E-40DD-AFC4-6F175D3DCCD1}">
              <a14:hiddenFill xmlns:a14="http://schemas.microsoft.com/office/drawing/2010/main">
                <a:solidFill>
                  <a:srgbClr val="FFFFFF"/>
                </a:solidFill>
              </a14:hiddenFill>
            </a:ext>
          </a:extLst>
        </p:spPr>
      </p:pic>
      <p:pic>
        <p:nvPicPr>
          <p:cNvPr id="6" name="Content Placeholder 12" descr="A close up of a logo&#10;&#10;Description automatically generated">
            <a:extLst>
              <a:ext uri="{FF2B5EF4-FFF2-40B4-BE49-F238E27FC236}">
                <a16:creationId xmlns:a16="http://schemas.microsoft.com/office/drawing/2014/main" id="{59928DBB-3DB5-4C92-9192-C3FFDB470E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7215" y="1641762"/>
            <a:ext cx="2359532" cy="2359532"/>
          </a:xfrm>
          <a:prstGeom prst="rect">
            <a:avLst/>
          </a:prstGeom>
        </p:spPr>
      </p:pic>
      <p:sp>
        <p:nvSpPr>
          <p:cNvPr id="7" name="Title 1">
            <a:extLst>
              <a:ext uri="{FF2B5EF4-FFF2-40B4-BE49-F238E27FC236}">
                <a16:creationId xmlns:a16="http://schemas.microsoft.com/office/drawing/2014/main" id="{6688D8BD-594D-4867-98C5-D62334BDC000}"/>
              </a:ext>
            </a:extLst>
          </p:cNvPr>
          <p:cNvSpPr txBox="1">
            <a:spLocks/>
          </p:cNvSpPr>
          <p:nvPr/>
        </p:nvSpPr>
        <p:spPr>
          <a:xfrm>
            <a:off x="904373" y="376990"/>
            <a:ext cx="7886700" cy="944848"/>
          </a:xfrm>
          <a:prstGeom prst="rect">
            <a:avLst/>
          </a:prstGeom>
          <a:solidFill>
            <a:schemeClr val="accent1">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i="1" dirty="0"/>
              <a:t>Changing Your Mind/heart</a:t>
            </a:r>
          </a:p>
        </p:txBody>
      </p:sp>
    </p:spTree>
    <p:extLst>
      <p:ext uri="{BB962C8B-B14F-4D97-AF65-F5344CB8AC3E}">
        <p14:creationId xmlns:p14="http://schemas.microsoft.com/office/powerpoint/2010/main" val="249436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D5A74-8FC5-428A-B705-3779967E2239}"/>
              </a:ext>
            </a:extLst>
          </p:cNvPr>
          <p:cNvSpPr>
            <a:spLocks noGrp="1"/>
          </p:cNvSpPr>
          <p:nvPr>
            <p:ph type="title"/>
          </p:nvPr>
        </p:nvSpPr>
        <p:spPr>
          <a:xfrm>
            <a:off x="628650" y="365126"/>
            <a:ext cx="7886700" cy="1281111"/>
          </a:xfrm>
          <a:solidFill>
            <a:schemeClr val="accent1">
              <a:lumMod val="60000"/>
              <a:lumOff val="40000"/>
            </a:schemeClr>
          </a:solidFill>
        </p:spPr>
        <p:txBody>
          <a:bodyPr>
            <a:normAutofit/>
          </a:bodyPr>
          <a:lstStyle/>
          <a:p>
            <a:pPr algn="ctr"/>
            <a:r>
              <a:rPr lang="en-US" sz="5400" b="1" i="1" dirty="0"/>
              <a:t>Renew your MIND</a:t>
            </a:r>
          </a:p>
        </p:txBody>
      </p:sp>
      <p:sp>
        <p:nvSpPr>
          <p:cNvPr id="3" name="Content Placeholder 2">
            <a:extLst>
              <a:ext uri="{FF2B5EF4-FFF2-40B4-BE49-F238E27FC236}">
                <a16:creationId xmlns:a16="http://schemas.microsoft.com/office/drawing/2014/main" id="{FE3BB1E0-0A7C-4CCE-B4D6-6BD2EAE89642}"/>
              </a:ext>
            </a:extLst>
          </p:cNvPr>
          <p:cNvSpPr>
            <a:spLocks noGrp="1"/>
          </p:cNvSpPr>
          <p:nvPr>
            <p:ph idx="1"/>
          </p:nvPr>
        </p:nvSpPr>
        <p:spPr>
          <a:xfrm>
            <a:off x="628650" y="2235199"/>
            <a:ext cx="7886700" cy="3941763"/>
          </a:xfrm>
        </p:spPr>
        <p:txBody>
          <a:bodyPr>
            <a:normAutofit/>
          </a:bodyPr>
          <a:lstStyle/>
          <a:p>
            <a:pPr marL="0" indent="0" algn="ctr">
              <a:buNone/>
            </a:pPr>
            <a:r>
              <a:rPr lang="en-US" sz="4800" dirty="0"/>
              <a:t>CHANGE:</a:t>
            </a:r>
          </a:p>
          <a:p>
            <a:pPr marL="0" indent="0" algn="ctr">
              <a:buNone/>
            </a:pPr>
            <a:r>
              <a:rPr lang="en-US" sz="4800" dirty="0"/>
              <a:t>How / What you THINK</a:t>
            </a:r>
          </a:p>
          <a:p>
            <a:pPr marL="0" indent="0" algn="ctr">
              <a:buNone/>
            </a:pPr>
            <a:r>
              <a:rPr lang="en-US" sz="6000" b="1" i="1" u="sng" dirty="0"/>
              <a:t>What you DESIRE</a:t>
            </a:r>
          </a:p>
        </p:txBody>
      </p:sp>
      <p:sp>
        <p:nvSpPr>
          <p:cNvPr id="4" name="Slide Number Placeholder 3">
            <a:extLst>
              <a:ext uri="{FF2B5EF4-FFF2-40B4-BE49-F238E27FC236}">
                <a16:creationId xmlns:a16="http://schemas.microsoft.com/office/drawing/2014/main" id="{E9B31CBE-E931-4304-8CE1-AC0493BD259E}"/>
              </a:ext>
            </a:extLst>
          </p:cNvPr>
          <p:cNvSpPr>
            <a:spLocks noGrp="1"/>
          </p:cNvSpPr>
          <p:nvPr>
            <p:ph type="sldNum" sz="quarter" idx="12"/>
          </p:nvPr>
        </p:nvSpPr>
        <p:spPr/>
        <p:txBody>
          <a:bodyPr/>
          <a:lstStyle/>
          <a:p>
            <a:fld id="{B3A7956B-FB11-49AF-97EA-936F4AA843DB}" type="slidenum">
              <a:rPr lang="en-US" smtClean="0"/>
              <a:pPr/>
              <a:t>7</a:t>
            </a:fld>
            <a:endParaRPr lang="en-US" dirty="0"/>
          </a:p>
        </p:txBody>
      </p:sp>
    </p:spTree>
    <p:extLst>
      <p:ext uri="{BB962C8B-B14F-4D97-AF65-F5344CB8AC3E}">
        <p14:creationId xmlns:p14="http://schemas.microsoft.com/office/powerpoint/2010/main" val="412248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75EF51-7EF6-4960-8389-AC8CC6F97228}"/>
              </a:ext>
            </a:extLst>
          </p:cNvPr>
          <p:cNvSpPr>
            <a:spLocks noGrp="1"/>
          </p:cNvSpPr>
          <p:nvPr>
            <p:ph idx="1"/>
          </p:nvPr>
        </p:nvSpPr>
        <p:spPr>
          <a:xfrm>
            <a:off x="1262270" y="1033670"/>
            <a:ext cx="7106477" cy="5645425"/>
          </a:xfrm>
        </p:spPr>
        <p:txBody>
          <a:bodyPr>
            <a:normAutofit fontScale="92500" lnSpcReduction="10000"/>
          </a:bodyPr>
          <a:lstStyle/>
          <a:p>
            <a:pPr marL="0" indent="0" algn="ctr">
              <a:buNone/>
            </a:pPr>
            <a:r>
              <a:rPr lang="en-US" sz="4000" b="1" dirty="0"/>
              <a:t>The NEED</a:t>
            </a:r>
          </a:p>
          <a:p>
            <a:pPr marL="0" indent="0">
              <a:buNone/>
            </a:pPr>
            <a:r>
              <a:rPr lang="en-US" sz="4000" b="1" dirty="0"/>
              <a:t>Before –</a:t>
            </a:r>
          </a:p>
          <a:p>
            <a:pPr marL="0" indent="0">
              <a:buNone/>
            </a:pPr>
            <a:r>
              <a:rPr lang="en-US" sz="4000" dirty="0"/>
              <a:t>	Futility</a:t>
            </a:r>
          </a:p>
          <a:p>
            <a:pPr marL="0" indent="0">
              <a:buNone/>
            </a:pPr>
            <a:r>
              <a:rPr lang="en-US" sz="4000" dirty="0"/>
              <a:t>	Darkened in understanding</a:t>
            </a:r>
          </a:p>
          <a:p>
            <a:pPr marL="0" indent="0">
              <a:buNone/>
            </a:pPr>
            <a:r>
              <a:rPr lang="en-US" sz="4000" dirty="0"/>
              <a:t>	Excluded from life of God</a:t>
            </a:r>
          </a:p>
          <a:p>
            <a:pPr marL="0" indent="0">
              <a:buNone/>
            </a:pPr>
            <a:r>
              <a:rPr lang="en-US" sz="4000" dirty="0"/>
              <a:t>	Ignorance</a:t>
            </a:r>
          </a:p>
          <a:p>
            <a:pPr marL="0" indent="0">
              <a:buNone/>
            </a:pPr>
            <a:r>
              <a:rPr lang="en-US" sz="4000" dirty="0"/>
              <a:t>	Hardness of heart</a:t>
            </a:r>
          </a:p>
          <a:p>
            <a:pPr marL="0" indent="0">
              <a:buNone/>
            </a:pPr>
            <a:r>
              <a:rPr lang="en-US" sz="4000" dirty="0"/>
              <a:t>	Callous</a:t>
            </a:r>
          </a:p>
          <a:p>
            <a:pPr marL="0" indent="0">
              <a:buNone/>
            </a:pPr>
            <a:r>
              <a:rPr lang="en-US" sz="4000" dirty="0"/>
              <a:t>	</a:t>
            </a:r>
            <a:r>
              <a:rPr lang="en-US" sz="4000" b="1" i="1" u="sng" dirty="0"/>
              <a:t>Sensuality / impurity / Greed</a:t>
            </a:r>
          </a:p>
        </p:txBody>
      </p:sp>
      <p:sp>
        <p:nvSpPr>
          <p:cNvPr id="2" name="Title 1">
            <a:extLst>
              <a:ext uri="{FF2B5EF4-FFF2-40B4-BE49-F238E27FC236}">
                <a16:creationId xmlns:a16="http://schemas.microsoft.com/office/drawing/2014/main" id="{99ADD84B-A550-4EB3-8F04-F47AFFA0942F}"/>
              </a:ext>
            </a:extLst>
          </p:cNvPr>
          <p:cNvSpPr>
            <a:spLocks noGrp="1"/>
          </p:cNvSpPr>
          <p:nvPr>
            <p:ph type="title"/>
          </p:nvPr>
        </p:nvSpPr>
        <p:spPr>
          <a:xfrm>
            <a:off x="628650" y="275674"/>
            <a:ext cx="7886700" cy="757996"/>
          </a:xfrm>
        </p:spPr>
        <p:txBody>
          <a:bodyPr/>
          <a:lstStyle/>
          <a:p>
            <a:pPr algn="ctr"/>
            <a:r>
              <a:rPr lang="en-US" b="1" dirty="0"/>
              <a:t>Renew Your Mind</a:t>
            </a:r>
          </a:p>
        </p:txBody>
      </p:sp>
      <p:sp>
        <p:nvSpPr>
          <p:cNvPr id="4" name="Slide Number Placeholder 3">
            <a:extLst>
              <a:ext uri="{FF2B5EF4-FFF2-40B4-BE49-F238E27FC236}">
                <a16:creationId xmlns:a16="http://schemas.microsoft.com/office/drawing/2014/main" id="{50FBED79-6A29-488E-BE3E-E0B8A9D08BD7}"/>
              </a:ext>
            </a:extLst>
          </p:cNvPr>
          <p:cNvSpPr>
            <a:spLocks noGrp="1"/>
          </p:cNvSpPr>
          <p:nvPr>
            <p:ph type="sldNum" sz="quarter" idx="12"/>
          </p:nvPr>
        </p:nvSpPr>
        <p:spPr/>
        <p:txBody>
          <a:bodyPr/>
          <a:lstStyle/>
          <a:p>
            <a:fld id="{B3A7956B-FB11-49AF-97EA-936F4AA843DB}" type="slidenum">
              <a:rPr lang="en-US" smtClean="0"/>
              <a:t>8</a:t>
            </a:fld>
            <a:endParaRPr lang="en-US"/>
          </a:p>
        </p:txBody>
      </p:sp>
    </p:spTree>
    <p:extLst>
      <p:ext uri="{BB962C8B-B14F-4D97-AF65-F5344CB8AC3E}">
        <p14:creationId xmlns:p14="http://schemas.microsoft.com/office/powerpoint/2010/main" val="3821717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75EF51-7EF6-4960-8389-AC8CC6F97228}"/>
              </a:ext>
            </a:extLst>
          </p:cNvPr>
          <p:cNvSpPr>
            <a:spLocks noGrp="1"/>
          </p:cNvSpPr>
          <p:nvPr>
            <p:ph idx="1"/>
          </p:nvPr>
        </p:nvSpPr>
        <p:spPr>
          <a:xfrm>
            <a:off x="1262270" y="1033670"/>
            <a:ext cx="7106477" cy="5645425"/>
          </a:xfrm>
        </p:spPr>
        <p:txBody>
          <a:bodyPr>
            <a:normAutofit/>
          </a:bodyPr>
          <a:lstStyle/>
          <a:p>
            <a:pPr marL="0" indent="0" algn="ctr">
              <a:buNone/>
            </a:pPr>
            <a:r>
              <a:rPr lang="en-US" sz="4000" b="1" dirty="0"/>
              <a:t>The NEED</a:t>
            </a:r>
          </a:p>
          <a:p>
            <a:pPr marL="0" indent="0">
              <a:buNone/>
            </a:pPr>
            <a:r>
              <a:rPr lang="en-US" sz="4000" b="1" dirty="0"/>
              <a:t>After –</a:t>
            </a:r>
          </a:p>
          <a:p>
            <a:pPr marL="0" indent="0">
              <a:buNone/>
            </a:pPr>
            <a:r>
              <a:rPr lang="en-US" sz="4000" dirty="0"/>
              <a:t>	Righteousness</a:t>
            </a:r>
          </a:p>
          <a:p>
            <a:pPr marL="0" indent="0">
              <a:buNone/>
            </a:pPr>
            <a:r>
              <a:rPr lang="en-US" sz="4000" dirty="0"/>
              <a:t>	Holiness</a:t>
            </a:r>
          </a:p>
          <a:p>
            <a:pPr marL="0" indent="0">
              <a:buNone/>
            </a:pPr>
            <a:r>
              <a:rPr lang="en-US" sz="4000" dirty="0"/>
              <a:t>	Truth</a:t>
            </a:r>
          </a:p>
        </p:txBody>
      </p:sp>
      <p:sp>
        <p:nvSpPr>
          <p:cNvPr id="2" name="Title 1">
            <a:extLst>
              <a:ext uri="{FF2B5EF4-FFF2-40B4-BE49-F238E27FC236}">
                <a16:creationId xmlns:a16="http://schemas.microsoft.com/office/drawing/2014/main" id="{99ADD84B-A550-4EB3-8F04-F47AFFA0942F}"/>
              </a:ext>
            </a:extLst>
          </p:cNvPr>
          <p:cNvSpPr>
            <a:spLocks noGrp="1"/>
          </p:cNvSpPr>
          <p:nvPr>
            <p:ph type="title"/>
          </p:nvPr>
        </p:nvSpPr>
        <p:spPr>
          <a:xfrm>
            <a:off x="628650" y="275674"/>
            <a:ext cx="7886700" cy="757996"/>
          </a:xfrm>
        </p:spPr>
        <p:txBody>
          <a:bodyPr/>
          <a:lstStyle/>
          <a:p>
            <a:pPr algn="ctr"/>
            <a:r>
              <a:rPr lang="en-US" b="1" dirty="0"/>
              <a:t>Renew Your Mind</a:t>
            </a:r>
          </a:p>
        </p:txBody>
      </p:sp>
      <p:sp>
        <p:nvSpPr>
          <p:cNvPr id="4" name="Slide Number Placeholder 3">
            <a:extLst>
              <a:ext uri="{FF2B5EF4-FFF2-40B4-BE49-F238E27FC236}">
                <a16:creationId xmlns:a16="http://schemas.microsoft.com/office/drawing/2014/main" id="{E229FB2C-8F74-48D5-9284-3764FECC5E05}"/>
              </a:ext>
            </a:extLst>
          </p:cNvPr>
          <p:cNvSpPr>
            <a:spLocks noGrp="1"/>
          </p:cNvSpPr>
          <p:nvPr>
            <p:ph type="sldNum" sz="quarter" idx="12"/>
          </p:nvPr>
        </p:nvSpPr>
        <p:spPr/>
        <p:txBody>
          <a:bodyPr/>
          <a:lstStyle/>
          <a:p>
            <a:fld id="{B3A7956B-FB11-49AF-97EA-936F4AA843DB}" type="slidenum">
              <a:rPr lang="en-US" smtClean="0"/>
              <a:t>9</a:t>
            </a:fld>
            <a:endParaRPr lang="en-US"/>
          </a:p>
        </p:txBody>
      </p:sp>
    </p:spTree>
    <p:extLst>
      <p:ext uri="{BB962C8B-B14F-4D97-AF65-F5344CB8AC3E}">
        <p14:creationId xmlns:p14="http://schemas.microsoft.com/office/powerpoint/2010/main" val="2043078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1819</TotalTime>
  <Words>1199</Words>
  <Application>Microsoft Office PowerPoint</Application>
  <PresentationFormat>On-screen Show (4:3)</PresentationFormat>
  <Paragraphs>179</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Walk in a Worthy Manner</vt:lpstr>
      <vt:lpstr>Renew Your Mind</vt:lpstr>
      <vt:lpstr>PowerPoint Presentation</vt:lpstr>
      <vt:lpstr>Renew Your Mind</vt:lpstr>
      <vt:lpstr>Renew your MIND</vt:lpstr>
      <vt:lpstr>PowerPoint Presentation</vt:lpstr>
      <vt:lpstr>Renew your MIND</vt:lpstr>
      <vt:lpstr>Renew Your Mind</vt:lpstr>
      <vt:lpstr>Renew Your Mind</vt:lpstr>
      <vt:lpstr>Renew the Spirit of Your Mind</vt:lpstr>
      <vt:lpstr>Renew the Spirit of Your Mind</vt:lpstr>
      <vt:lpstr>Put off  Put on</vt:lpstr>
      <vt:lpstr>Imitators  of God</vt:lpstr>
      <vt:lpstr>Godly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DeLong</dc:creator>
  <cp:lastModifiedBy>Nathan Morrison</cp:lastModifiedBy>
  <cp:revision>64</cp:revision>
  <cp:lastPrinted>2018-04-17T11:42:28Z</cp:lastPrinted>
  <dcterms:created xsi:type="dcterms:W3CDTF">2018-02-03T18:37:59Z</dcterms:created>
  <dcterms:modified xsi:type="dcterms:W3CDTF">2019-10-10T00:27:20Z</dcterms:modified>
</cp:coreProperties>
</file>