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  <p:sldMasterId id="2147483723" r:id="rId2"/>
    <p:sldMasterId id="2147483742" r:id="rId3"/>
    <p:sldMasterId id="2147483778" r:id="rId4"/>
    <p:sldMasterId id="2147483815" r:id="rId5"/>
  </p:sldMasterIdLst>
  <p:notesMasterIdLst>
    <p:notesMasterId r:id="rId23"/>
  </p:notesMasterIdLst>
  <p:handoutMasterIdLst>
    <p:handoutMasterId r:id="rId24"/>
  </p:handoutMasterIdLst>
  <p:sldIdLst>
    <p:sldId id="435" r:id="rId6"/>
    <p:sldId id="566" r:id="rId7"/>
    <p:sldId id="433" r:id="rId8"/>
    <p:sldId id="550" r:id="rId9"/>
    <p:sldId id="552" r:id="rId10"/>
    <p:sldId id="554" r:id="rId11"/>
    <p:sldId id="559" r:id="rId12"/>
    <p:sldId id="563" r:id="rId13"/>
    <p:sldId id="568" r:id="rId14"/>
    <p:sldId id="573" r:id="rId15"/>
    <p:sldId id="576" r:id="rId16"/>
    <p:sldId id="579" r:id="rId17"/>
    <p:sldId id="580" r:id="rId18"/>
    <p:sldId id="527" r:id="rId19"/>
    <p:sldId id="484" r:id="rId20"/>
    <p:sldId id="494" r:id="rId21"/>
    <p:sldId id="26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  <a:srgbClr val="006600"/>
    <a:srgbClr val="000000"/>
    <a:srgbClr val="CCFF33"/>
    <a:srgbClr val="FF0066"/>
    <a:srgbClr val="FFFFFF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4" autoAdjust="0"/>
    <p:restoredTop sz="86409" autoAdjust="0"/>
  </p:normalViewPr>
  <p:slideViewPr>
    <p:cSldViewPr snapToObjects="1">
      <p:cViewPr varScale="1">
        <p:scale>
          <a:sx n="95" d="100"/>
          <a:sy n="95" d="100"/>
        </p:scale>
        <p:origin x="15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6.svg"/><Relationship Id="rId1" Type="http://schemas.openxmlformats.org/officeDocument/2006/relationships/image" Target="../media/image8.png"/><Relationship Id="rId6" Type="http://schemas.openxmlformats.org/officeDocument/2006/relationships/image" Target="../media/image28.svg"/><Relationship Id="rId5" Type="http://schemas.openxmlformats.org/officeDocument/2006/relationships/image" Target="../media/image12.png"/><Relationship Id="rId10" Type="http://schemas.openxmlformats.org/officeDocument/2006/relationships/image" Target="../media/image30.svg"/><Relationship Id="rId4" Type="http://schemas.openxmlformats.org/officeDocument/2006/relationships/image" Target="../media/image27.svg"/><Relationship Id="rId9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1.svg"/><Relationship Id="rId1" Type="http://schemas.openxmlformats.org/officeDocument/2006/relationships/image" Target="../media/image18.png"/><Relationship Id="rId6" Type="http://schemas.openxmlformats.org/officeDocument/2006/relationships/image" Target="../media/image33.svg"/><Relationship Id="rId5" Type="http://schemas.openxmlformats.org/officeDocument/2006/relationships/image" Target="../media/image22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6.svg"/><Relationship Id="rId1" Type="http://schemas.openxmlformats.org/officeDocument/2006/relationships/image" Target="../media/image8.png"/><Relationship Id="rId6" Type="http://schemas.openxmlformats.org/officeDocument/2006/relationships/image" Target="../media/image28.svg"/><Relationship Id="rId5" Type="http://schemas.openxmlformats.org/officeDocument/2006/relationships/image" Target="../media/image12.png"/><Relationship Id="rId10" Type="http://schemas.openxmlformats.org/officeDocument/2006/relationships/image" Target="../media/image30.svg"/><Relationship Id="rId4" Type="http://schemas.openxmlformats.org/officeDocument/2006/relationships/image" Target="../media/image27.svg"/><Relationship Id="rId9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1.svg"/><Relationship Id="rId1" Type="http://schemas.openxmlformats.org/officeDocument/2006/relationships/image" Target="../media/image18.png"/><Relationship Id="rId6" Type="http://schemas.openxmlformats.org/officeDocument/2006/relationships/image" Target="../media/image33.svg"/><Relationship Id="rId5" Type="http://schemas.openxmlformats.org/officeDocument/2006/relationships/image" Target="../media/image22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65F2B2-38D3-4AA9-A3DF-CC47AA2BFD3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30877B0-62E7-40D7-8611-9685C1578CEF}">
      <dgm:prSet/>
      <dgm:spPr/>
      <dgm:t>
        <a:bodyPr/>
        <a:lstStyle/>
        <a:p>
          <a:pPr>
            <a:defRPr cap="all"/>
          </a:pPr>
          <a:r>
            <a:rPr lang="en-US"/>
            <a:t>Forgiveness of sins</a:t>
          </a:r>
        </a:p>
      </dgm:t>
    </dgm:pt>
    <dgm:pt modelId="{CC30BD4D-015C-4BD3-B9FD-B7FE3012A557}" type="parTrans" cxnId="{0635A42B-797E-4EDC-B8B2-3DCCFE98CD98}">
      <dgm:prSet/>
      <dgm:spPr/>
      <dgm:t>
        <a:bodyPr/>
        <a:lstStyle/>
        <a:p>
          <a:endParaRPr lang="en-US"/>
        </a:p>
      </dgm:t>
    </dgm:pt>
    <dgm:pt modelId="{BE4251B9-61D3-4C19-9932-CCF19FE2909A}" type="sibTrans" cxnId="{0635A42B-797E-4EDC-B8B2-3DCCFE98CD98}">
      <dgm:prSet/>
      <dgm:spPr/>
      <dgm:t>
        <a:bodyPr/>
        <a:lstStyle/>
        <a:p>
          <a:endParaRPr lang="en-US"/>
        </a:p>
      </dgm:t>
    </dgm:pt>
    <dgm:pt modelId="{9BE9EC7D-6486-4703-AB4F-7863B6FD68F9}">
      <dgm:prSet/>
      <dgm:spPr/>
      <dgm:t>
        <a:bodyPr/>
        <a:lstStyle/>
        <a:p>
          <a:pPr>
            <a:defRPr cap="all"/>
          </a:pPr>
          <a:r>
            <a:rPr lang="en-US"/>
            <a:t>Wisdom</a:t>
          </a:r>
        </a:p>
      </dgm:t>
    </dgm:pt>
    <dgm:pt modelId="{9D4C1C46-A024-430B-BFAD-CA8554A431B1}" type="parTrans" cxnId="{73931C51-365D-49CE-B5BD-B9471C2EDCDF}">
      <dgm:prSet/>
      <dgm:spPr/>
      <dgm:t>
        <a:bodyPr/>
        <a:lstStyle/>
        <a:p>
          <a:endParaRPr lang="en-US"/>
        </a:p>
      </dgm:t>
    </dgm:pt>
    <dgm:pt modelId="{17DE1F5A-46EA-47E5-A101-82B13965ABAC}" type="sibTrans" cxnId="{73931C51-365D-49CE-B5BD-B9471C2EDCDF}">
      <dgm:prSet/>
      <dgm:spPr/>
      <dgm:t>
        <a:bodyPr/>
        <a:lstStyle/>
        <a:p>
          <a:endParaRPr lang="en-US"/>
        </a:p>
      </dgm:t>
    </dgm:pt>
    <dgm:pt modelId="{3F7DBA8C-EAD7-4B9A-8C01-2A76E4D1FE59}">
      <dgm:prSet/>
      <dgm:spPr/>
      <dgm:t>
        <a:bodyPr/>
        <a:lstStyle/>
        <a:p>
          <a:pPr>
            <a:defRPr cap="all"/>
          </a:pPr>
          <a:r>
            <a:rPr lang="en-US"/>
            <a:t>Daily Necessities</a:t>
          </a:r>
        </a:p>
      </dgm:t>
    </dgm:pt>
    <dgm:pt modelId="{1C9CDB8D-1338-45DC-B1E1-B11BE39ED647}" type="parTrans" cxnId="{51FE2D8F-58E4-4374-9CEC-15520CC9DF11}">
      <dgm:prSet/>
      <dgm:spPr/>
      <dgm:t>
        <a:bodyPr/>
        <a:lstStyle/>
        <a:p>
          <a:endParaRPr lang="en-US"/>
        </a:p>
      </dgm:t>
    </dgm:pt>
    <dgm:pt modelId="{65643E3B-FFFB-4B5E-AD50-3DD190CB0253}" type="sibTrans" cxnId="{51FE2D8F-58E4-4374-9CEC-15520CC9DF11}">
      <dgm:prSet/>
      <dgm:spPr/>
      <dgm:t>
        <a:bodyPr/>
        <a:lstStyle/>
        <a:p>
          <a:endParaRPr lang="en-US"/>
        </a:p>
      </dgm:t>
    </dgm:pt>
    <dgm:pt modelId="{1284DFF4-1003-4F7D-88CE-C2BD2BD35F63}">
      <dgm:prSet/>
      <dgm:spPr/>
      <dgm:t>
        <a:bodyPr/>
        <a:lstStyle/>
        <a:p>
          <a:pPr>
            <a:defRPr cap="all"/>
          </a:pPr>
          <a:r>
            <a:rPr lang="en-US"/>
            <a:t>The Sick</a:t>
          </a:r>
        </a:p>
      </dgm:t>
    </dgm:pt>
    <dgm:pt modelId="{DEC0854B-A6EE-4498-A3EA-AE1753E944CD}" type="parTrans" cxnId="{343D2703-22DC-4C2E-B148-32A5FE85A5D1}">
      <dgm:prSet/>
      <dgm:spPr/>
      <dgm:t>
        <a:bodyPr/>
        <a:lstStyle/>
        <a:p>
          <a:endParaRPr lang="en-US"/>
        </a:p>
      </dgm:t>
    </dgm:pt>
    <dgm:pt modelId="{CA241452-17B5-4B51-8574-210C97E04691}" type="sibTrans" cxnId="{343D2703-22DC-4C2E-B148-32A5FE85A5D1}">
      <dgm:prSet/>
      <dgm:spPr/>
      <dgm:t>
        <a:bodyPr/>
        <a:lstStyle/>
        <a:p>
          <a:endParaRPr lang="en-US"/>
        </a:p>
      </dgm:t>
    </dgm:pt>
    <dgm:pt modelId="{AD06230E-891C-4804-8D1C-EFECAD4D7EC9}">
      <dgm:prSet/>
      <dgm:spPr/>
      <dgm:t>
        <a:bodyPr/>
        <a:lstStyle/>
        <a:p>
          <a:pPr>
            <a:defRPr cap="all"/>
          </a:pPr>
          <a:r>
            <a:rPr lang="en-US"/>
            <a:t>Avoid Temptation</a:t>
          </a:r>
        </a:p>
      </dgm:t>
    </dgm:pt>
    <dgm:pt modelId="{387F77DD-C63F-4BE7-A01B-7A522266287F}" type="parTrans" cxnId="{0F7CB98D-922C-4A7E-8AA1-A0662B5AD74D}">
      <dgm:prSet/>
      <dgm:spPr/>
      <dgm:t>
        <a:bodyPr/>
        <a:lstStyle/>
        <a:p>
          <a:endParaRPr lang="en-US"/>
        </a:p>
      </dgm:t>
    </dgm:pt>
    <dgm:pt modelId="{2643ADD7-B62C-49CB-9BA5-1F7FAABF8EF9}" type="sibTrans" cxnId="{0F7CB98D-922C-4A7E-8AA1-A0662B5AD74D}">
      <dgm:prSet/>
      <dgm:spPr/>
      <dgm:t>
        <a:bodyPr/>
        <a:lstStyle/>
        <a:p>
          <a:endParaRPr lang="en-US"/>
        </a:p>
      </dgm:t>
    </dgm:pt>
    <dgm:pt modelId="{416A4607-9FD6-46C7-B8C1-6ED0966E69DC}" type="pres">
      <dgm:prSet presAssocID="{1E65F2B2-38D3-4AA9-A3DF-CC47AA2BFD3C}" presName="root" presStyleCnt="0">
        <dgm:presLayoutVars>
          <dgm:dir/>
          <dgm:resizeHandles val="exact"/>
        </dgm:presLayoutVars>
      </dgm:prSet>
      <dgm:spPr/>
    </dgm:pt>
    <dgm:pt modelId="{FAB70AB2-48FA-4D98-BC79-578853B955A5}" type="pres">
      <dgm:prSet presAssocID="{630877B0-62E7-40D7-8611-9685C1578CEF}" presName="compNode" presStyleCnt="0"/>
      <dgm:spPr/>
    </dgm:pt>
    <dgm:pt modelId="{4D7F5F93-D0E2-4AE7-8CC6-CCA0A275EC40}" type="pres">
      <dgm:prSet presAssocID="{630877B0-62E7-40D7-8611-9685C1578CEF}" presName="iconBgRect" presStyleLbl="bgShp" presStyleIdx="0" presStyleCnt="5" custScaleX="130065" custScaleY="128815"/>
      <dgm:spPr>
        <a:prstGeom prst="round2DiagRect">
          <a:avLst>
            <a:gd name="adj1" fmla="val 29727"/>
            <a:gd name="adj2" fmla="val 0"/>
          </a:avLst>
        </a:prstGeom>
      </dgm:spPr>
    </dgm:pt>
    <dgm:pt modelId="{32AA2573-143B-4B10-A336-EF2ED6D81994}" type="pres">
      <dgm:prSet presAssocID="{630877B0-62E7-40D7-8611-9685C1578CEF}" presName="iconRect" presStyleLbl="node1" presStyleIdx="0" presStyleCnt="5" custScaleX="220793" custScaleY="15178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ve Letter"/>
        </a:ext>
      </dgm:extLst>
    </dgm:pt>
    <dgm:pt modelId="{9324F638-257B-4C29-B39F-81D6F00B6F91}" type="pres">
      <dgm:prSet presAssocID="{630877B0-62E7-40D7-8611-9685C1578CEF}" presName="spaceRect" presStyleCnt="0"/>
      <dgm:spPr/>
    </dgm:pt>
    <dgm:pt modelId="{AB5E73DA-0071-48BD-AA83-10651D78E895}" type="pres">
      <dgm:prSet presAssocID="{630877B0-62E7-40D7-8611-9685C1578CEF}" presName="textRect" presStyleLbl="revTx" presStyleIdx="0" presStyleCnt="5">
        <dgm:presLayoutVars>
          <dgm:chMax val="1"/>
          <dgm:chPref val="1"/>
        </dgm:presLayoutVars>
      </dgm:prSet>
      <dgm:spPr/>
    </dgm:pt>
    <dgm:pt modelId="{89218737-1A6F-4FD6-9CBA-8842351BF346}" type="pres">
      <dgm:prSet presAssocID="{BE4251B9-61D3-4C19-9932-CCF19FE2909A}" presName="sibTrans" presStyleCnt="0"/>
      <dgm:spPr/>
    </dgm:pt>
    <dgm:pt modelId="{23E650F8-DF82-4720-A636-C81DD650672A}" type="pres">
      <dgm:prSet presAssocID="{9BE9EC7D-6486-4703-AB4F-7863B6FD68F9}" presName="compNode" presStyleCnt="0"/>
      <dgm:spPr/>
    </dgm:pt>
    <dgm:pt modelId="{3272E141-675D-43A7-9561-9168F163A413}" type="pres">
      <dgm:prSet presAssocID="{9BE9EC7D-6486-4703-AB4F-7863B6FD68F9}" presName="iconBgRect" presStyleLbl="bgShp" presStyleIdx="1" presStyleCnt="5" custScaleX="126807" custScaleY="128815"/>
      <dgm:spPr>
        <a:prstGeom prst="round2DiagRect">
          <a:avLst>
            <a:gd name="adj1" fmla="val 29727"/>
            <a:gd name="adj2" fmla="val 0"/>
          </a:avLst>
        </a:prstGeom>
      </dgm:spPr>
    </dgm:pt>
    <dgm:pt modelId="{BE1B5A5A-F996-477C-8976-3B16CFC93DE8}" type="pres">
      <dgm:prSet presAssocID="{9BE9EC7D-6486-4703-AB4F-7863B6FD68F9}" presName="iconRect" presStyleLbl="node1" presStyleIdx="1" presStyleCnt="5" custScaleX="162546" custScaleY="15178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6F3B5CA0-A598-44B6-A577-A856D3A9DFCB}" type="pres">
      <dgm:prSet presAssocID="{9BE9EC7D-6486-4703-AB4F-7863B6FD68F9}" presName="spaceRect" presStyleCnt="0"/>
      <dgm:spPr/>
    </dgm:pt>
    <dgm:pt modelId="{03C1F5BB-B8B9-4A54-A522-5BA0833C2790}" type="pres">
      <dgm:prSet presAssocID="{9BE9EC7D-6486-4703-AB4F-7863B6FD68F9}" presName="textRect" presStyleLbl="revTx" presStyleIdx="1" presStyleCnt="5">
        <dgm:presLayoutVars>
          <dgm:chMax val="1"/>
          <dgm:chPref val="1"/>
        </dgm:presLayoutVars>
      </dgm:prSet>
      <dgm:spPr/>
    </dgm:pt>
    <dgm:pt modelId="{A97B88C8-1057-45FC-BCB1-3F55048C4742}" type="pres">
      <dgm:prSet presAssocID="{17DE1F5A-46EA-47E5-A101-82B13965ABAC}" presName="sibTrans" presStyleCnt="0"/>
      <dgm:spPr/>
    </dgm:pt>
    <dgm:pt modelId="{206C1E31-62DE-43AE-9A23-2CDC8188364D}" type="pres">
      <dgm:prSet presAssocID="{3F7DBA8C-EAD7-4B9A-8C01-2A76E4D1FE59}" presName="compNode" presStyleCnt="0"/>
      <dgm:spPr/>
    </dgm:pt>
    <dgm:pt modelId="{23A2ABA5-0A37-416B-93B5-0E29D540A7A3}" type="pres">
      <dgm:prSet presAssocID="{3F7DBA8C-EAD7-4B9A-8C01-2A76E4D1FE59}" presName="iconBgRect" presStyleLbl="bgShp" presStyleIdx="2" presStyleCnt="5" custScaleX="126929" custScaleY="128815"/>
      <dgm:spPr>
        <a:prstGeom prst="round2DiagRect">
          <a:avLst>
            <a:gd name="adj1" fmla="val 29727"/>
            <a:gd name="adj2" fmla="val 0"/>
          </a:avLst>
        </a:prstGeom>
      </dgm:spPr>
    </dgm:pt>
    <dgm:pt modelId="{21C96355-5033-4C3A-9037-DAD019AB3875}" type="pres">
      <dgm:prSet presAssocID="{3F7DBA8C-EAD7-4B9A-8C01-2A76E4D1FE59}" presName="iconRect" presStyleLbl="node1" presStyleIdx="2" presStyleCnt="5" custScaleX="183582" custScaleY="15178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EAEADDC7-D552-436C-A0DF-2B7BD49AC54B}" type="pres">
      <dgm:prSet presAssocID="{3F7DBA8C-EAD7-4B9A-8C01-2A76E4D1FE59}" presName="spaceRect" presStyleCnt="0"/>
      <dgm:spPr/>
    </dgm:pt>
    <dgm:pt modelId="{A592F587-0FA9-4683-837F-7772DD342FAB}" type="pres">
      <dgm:prSet presAssocID="{3F7DBA8C-EAD7-4B9A-8C01-2A76E4D1FE59}" presName="textRect" presStyleLbl="revTx" presStyleIdx="2" presStyleCnt="5">
        <dgm:presLayoutVars>
          <dgm:chMax val="1"/>
          <dgm:chPref val="1"/>
        </dgm:presLayoutVars>
      </dgm:prSet>
      <dgm:spPr/>
    </dgm:pt>
    <dgm:pt modelId="{975C216C-0168-4BBC-BEC1-FD38C3EF47F2}" type="pres">
      <dgm:prSet presAssocID="{65643E3B-FFFB-4B5E-AD50-3DD190CB0253}" presName="sibTrans" presStyleCnt="0"/>
      <dgm:spPr/>
    </dgm:pt>
    <dgm:pt modelId="{973A3B20-562B-4165-98CB-8877BF6DCD0A}" type="pres">
      <dgm:prSet presAssocID="{1284DFF4-1003-4F7D-88CE-C2BD2BD35F63}" presName="compNode" presStyleCnt="0"/>
      <dgm:spPr/>
    </dgm:pt>
    <dgm:pt modelId="{BC226923-6C87-4A74-8968-C2170025D043}" type="pres">
      <dgm:prSet presAssocID="{1284DFF4-1003-4F7D-88CE-C2BD2BD35F63}" presName="iconBgRect" presStyleLbl="bgShp" presStyleIdx="3" presStyleCnt="5" custScaleX="129698" custScaleY="130933"/>
      <dgm:spPr>
        <a:prstGeom prst="round2DiagRect">
          <a:avLst>
            <a:gd name="adj1" fmla="val 29727"/>
            <a:gd name="adj2" fmla="val 0"/>
          </a:avLst>
        </a:prstGeom>
      </dgm:spPr>
    </dgm:pt>
    <dgm:pt modelId="{3A250293-ED28-4C93-AAD0-8AC953AF6F76}" type="pres">
      <dgm:prSet presAssocID="{1284DFF4-1003-4F7D-88CE-C2BD2BD35F63}" presName="iconRect" presStyleLbl="node1" presStyleIdx="3" presStyleCnt="5" custScaleX="162120" custScaleY="12207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85418D91-7C73-47BD-BFD2-4B96E16A0F6D}" type="pres">
      <dgm:prSet presAssocID="{1284DFF4-1003-4F7D-88CE-C2BD2BD35F63}" presName="spaceRect" presStyleCnt="0"/>
      <dgm:spPr/>
    </dgm:pt>
    <dgm:pt modelId="{DCE9599F-19BB-47A3-AE2B-A4630C2F99F7}" type="pres">
      <dgm:prSet presAssocID="{1284DFF4-1003-4F7D-88CE-C2BD2BD35F63}" presName="textRect" presStyleLbl="revTx" presStyleIdx="3" presStyleCnt="5">
        <dgm:presLayoutVars>
          <dgm:chMax val="1"/>
          <dgm:chPref val="1"/>
        </dgm:presLayoutVars>
      </dgm:prSet>
      <dgm:spPr/>
    </dgm:pt>
    <dgm:pt modelId="{F3249D23-3F7E-46C7-8C30-CF22BDFEFCC9}" type="pres">
      <dgm:prSet presAssocID="{CA241452-17B5-4B51-8574-210C97E04691}" presName="sibTrans" presStyleCnt="0"/>
      <dgm:spPr/>
    </dgm:pt>
    <dgm:pt modelId="{A57D9421-4190-49E2-8503-7152D528B80E}" type="pres">
      <dgm:prSet presAssocID="{AD06230E-891C-4804-8D1C-EFECAD4D7EC9}" presName="compNode" presStyleCnt="0"/>
      <dgm:spPr/>
    </dgm:pt>
    <dgm:pt modelId="{241B689A-50F6-4A8E-A4FF-99F45F139703}" type="pres">
      <dgm:prSet presAssocID="{AD06230E-891C-4804-8D1C-EFECAD4D7EC9}" presName="iconBgRect" presStyleLbl="bgShp" presStyleIdx="4" presStyleCnt="5" custScaleX="127173" custScaleY="128815"/>
      <dgm:spPr>
        <a:prstGeom prst="round2DiagRect">
          <a:avLst>
            <a:gd name="adj1" fmla="val 29727"/>
            <a:gd name="adj2" fmla="val 0"/>
          </a:avLst>
        </a:prstGeom>
      </dgm:spPr>
    </dgm:pt>
    <dgm:pt modelId="{F597AD31-2B55-4CCD-B13B-D492B30B9C62}" type="pres">
      <dgm:prSet presAssocID="{AD06230E-891C-4804-8D1C-EFECAD4D7EC9}" presName="iconRect" presStyleLbl="node1" presStyleIdx="4" presStyleCnt="5" custScaleX="193870" custScaleY="18415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B5DCFD33-DD1C-4CAD-9917-45292B2D341E}" type="pres">
      <dgm:prSet presAssocID="{AD06230E-891C-4804-8D1C-EFECAD4D7EC9}" presName="spaceRect" presStyleCnt="0"/>
      <dgm:spPr/>
    </dgm:pt>
    <dgm:pt modelId="{D552EF55-7F18-4F2C-B658-30EB412AE0FF}" type="pres">
      <dgm:prSet presAssocID="{AD06230E-891C-4804-8D1C-EFECAD4D7EC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343D2703-22DC-4C2E-B148-32A5FE85A5D1}" srcId="{1E65F2B2-38D3-4AA9-A3DF-CC47AA2BFD3C}" destId="{1284DFF4-1003-4F7D-88CE-C2BD2BD35F63}" srcOrd="3" destOrd="0" parTransId="{DEC0854B-A6EE-4498-A3EA-AE1753E944CD}" sibTransId="{CA241452-17B5-4B51-8574-210C97E04691}"/>
    <dgm:cxn modelId="{AD8BF203-B130-40FC-BAF8-3AD6A17A06A2}" type="presOf" srcId="{AD06230E-891C-4804-8D1C-EFECAD4D7EC9}" destId="{D552EF55-7F18-4F2C-B658-30EB412AE0FF}" srcOrd="0" destOrd="0" presId="urn:microsoft.com/office/officeart/2018/5/layout/IconLeafLabelList"/>
    <dgm:cxn modelId="{3DBA8618-4FCB-4BE5-A944-F5455A50C237}" type="presOf" srcId="{1E65F2B2-38D3-4AA9-A3DF-CC47AA2BFD3C}" destId="{416A4607-9FD6-46C7-B8C1-6ED0966E69DC}" srcOrd="0" destOrd="0" presId="urn:microsoft.com/office/officeart/2018/5/layout/IconLeafLabelList"/>
    <dgm:cxn modelId="{0A14DF19-380B-4267-A1D7-988D12331F07}" type="presOf" srcId="{1284DFF4-1003-4F7D-88CE-C2BD2BD35F63}" destId="{DCE9599F-19BB-47A3-AE2B-A4630C2F99F7}" srcOrd="0" destOrd="0" presId="urn:microsoft.com/office/officeart/2018/5/layout/IconLeafLabelList"/>
    <dgm:cxn modelId="{0635A42B-797E-4EDC-B8B2-3DCCFE98CD98}" srcId="{1E65F2B2-38D3-4AA9-A3DF-CC47AA2BFD3C}" destId="{630877B0-62E7-40D7-8611-9685C1578CEF}" srcOrd="0" destOrd="0" parTransId="{CC30BD4D-015C-4BD3-B9FD-B7FE3012A557}" sibTransId="{BE4251B9-61D3-4C19-9932-CCF19FE2909A}"/>
    <dgm:cxn modelId="{AB1D525F-D918-456F-8B50-A6A1237B251F}" type="presOf" srcId="{9BE9EC7D-6486-4703-AB4F-7863B6FD68F9}" destId="{03C1F5BB-B8B9-4A54-A522-5BA0833C2790}" srcOrd="0" destOrd="0" presId="urn:microsoft.com/office/officeart/2018/5/layout/IconLeafLabelList"/>
    <dgm:cxn modelId="{73931C51-365D-49CE-B5BD-B9471C2EDCDF}" srcId="{1E65F2B2-38D3-4AA9-A3DF-CC47AA2BFD3C}" destId="{9BE9EC7D-6486-4703-AB4F-7863B6FD68F9}" srcOrd="1" destOrd="0" parTransId="{9D4C1C46-A024-430B-BFAD-CA8554A431B1}" sibTransId="{17DE1F5A-46EA-47E5-A101-82B13965ABAC}"/>
    <dgm:cxn modelId="{0F7CB98D-922C-4A7E-8AA1-A0662B5AD74D}" srcId="{1E65F2B2-38D3-4AA9-A3DF-CC47AA2BFD3C}" destId="{AD06230E-891C-4804-8D1C-EFECAD4D7EC9}" srcOrd="4" destOrd="0" parTransId="{387F77DD-C63F-4BE7-A01B-7A522266287F}" sibTransId="{2643ADD7-B62C-49CB-9BA5-1F7FAABF8EF9}"/>
    <dgm:cxn modelId="{51FE2D8F-58E4-4374-9CEC-15520CC9DF11}" srcId="{1E65F2B2-38D3-4AA9-A3DF-CC47AA2BFD3C}" destId="{3F7DBA8C-EAD7-4B9A-8C01-2A76E4D1FE59}" srcOrd="2" destOrd="0" parTransId="{1C9CDB8D-1338-45DC-B1E1-B11BE39ED647}" sibTransId="{65643E3B-FFFB-4B5E-AD50-3DD190CB0253}"/>
    <dgm:cxn modelId="{501007CC-A75B-4C81-B086-99C3709832A0}" type="presOf" srcId="{630877B0-62E7-40D7-8611-9685C1578CEF}" destId="{AB5E73DA-0071-48BD-AA83-10651D78E895}" srcOrd="0" destOrd="0" presId="urn:microsoft.com/office/officeart/2018/5/layout/IconLeafLabelList"/>
    <dgm:cxn modelId="{AAA057FB-52F8-4D4A-8102-A3AFC8AA49F5}" type="presOf" srcId="{3F7DBA8C-EAD7-4B9A-8C01-2A76E4D1FE59}" destId="{A592F587-0FA9-4683-837F-7772DD342FAB}" srcOrd="0" destOrd="0" presId="urn:microsoft.com/office/officeart/2018/5/layout/IconLeafLabelList"/>
    <dgm:cxn modelId="{0FAC6B93-6FB1-4642-932C-345BA71C8CE5}" type="presParOf" srcId="{416A4607-9FD6-46C7-B8C1-6ED0966E69DC}" destId="{FAB70AB2-48FA-4D98-BC79-578853B955A5}" srcOrd="0" destOrd="0" presId="urn:microsoft.com/office/officeart/2018/5/layout/IconLeafLabelList"/>
    <dgm:cxn modelId="{B5B8AAB5-AA12-43E0-851B-1784E9C8D442}" type="presParOf" srcId="{FAB70AB2-48FA-4D98-BC79-578853B955A5}" destId="{4D7F5F93-D0E2-4AE7-8CC6-CCA0A275EC40}" srcOrd="0" destOrd="0" presId="urn:microsoft.com/office/officeart/2018/5/layout/IconLeafLabelList"/>
    <dgm:cxn modelId="{DDB07F7D-90A4-4DD8-9964-A702696E3219}" type="presParOf" srcId="{FAB70AB2-48FA-4D98-BC79-578853B955A5}" destId="{32AA2573-143B-4B10-A336-EF2ED6D81994}" srcOrd="1" destOrd="0" presId="urn:microsoft.com/office/officeart/2018/5/layout/IconLeafLabelList"/>
    <dgm:cxn modelId="{9661BCBF-BE19-4808-A4B1-A7A4F2450BAD}" type="presParOf" srcId="{FAB70AB2-48FA-4D98-BC79-578853B955A5}" destId="{9324F638-257B-4C29-B39F-81D6F00B6F91}" srcOrd="2" destOrd="0" presId="urn:microsoft.com/office/officeart/2018/5/layout/IconLeafLabelList"/>
    <dgm:cxn modelId="{FF580840-135F-4419-9430-0FBCA8FF9F9F}" type="presParOf" srcId="{FAB70AB2-48FA-4D98-BC79-578853B955A5}" destId="{AB5E73DA-0071-48BD-AA83-10651D78E895}" srcOrd="3" destOrd="0" presId="urn:microsoft.com/office/officeart/2018/5/layout/IconLeafLabelList"/>
    <dgm:cxn modelId="{FC11AEA9-B3A9-4FC0-A68B-6FA69873F581}" type="presParOf" srcId="{416A4607-9FD6-46C7-B8C1-6ED0966E69DC}" destId="{89218737-1A6F-4FD6-9CBA-8842351BF346}" srcOrd="1" destOrd="0" presId="urn:microsoft.com/office/officeart/2018/5/layout/IconLeafLabelList"/>
    <dgm:cxn modelId="{520BFB75-D39F-4C98-B79B-EFE5422490EF}" type="presParOf" srcId="{416A4607-9FD6-46C7-B8C1-6ED0966E69DC}" destId="{23E650F8-DF82-4720-A636-C81DD650672A}" srcOrd="2" destOrd="0" presId="urn:microsoft.com/office/officeart/2018/5/layout/IconLeafLabelList"/>
    <dgm:cxn modelId="{113F4301-0639-4592-8AE1-922DBF49095B}" type="presParOf" srcId="{23E650F8-DF82-4720-A636-C81DD650672A}" destId="{3272E141-675D-43A7-9561-9168F163A413}" srcOrd="0" destOrd="0" presId="urn:microsoft.com/office/officeart/2018/5/layout/IconLeafLabelList"/>
    <dgm:cxn modelId="{99AA3324-B02A-495B-BF7F-6BFA998B95BA}" type="presParOf" srcId="{23E650F8-DF82-4720-A636-C81DD650672A}" destId="{BE1B5A5A-F996-477C-8976-3B16CFC93DE8}" srcOrd="1" destOrd="0" presId="urn:microsoft.com/office/officeart/2018/5/layout/IconLeafLabelList"/>
    <dgm:cxn modelId="{9ADEBA3B-24EB-4B6C-9DA6-29790C0FC51D}" type="presParOf" srcId="{23E650F8-DF82-4720-A636-C81DD650672A}" destId="{6F3B5CA0-A598-44B6-A577-A856D3A9DFCB}" srcOrd="2" destOrd="0" presId="urn:microsoft.com/office/officeart/2018/5/layout/IconLeafLabelList"/>
    <dgm:cxn modelId="{93593038-B3B9-40F4-8E87-6ADAB7F37CDE}" type="presParOf" srcId="{23E650F8-DF82-4720-A636-C81DD650672A}" destId="{03C1F5BB-B8B9-4A54-A522-5BA0833C2790}" srcOrd="3" destOrd="0" presId="urn:microsoft.com/office/officeart/2018/5/layout/IconLeafLabelList"/>
    <dgm:cxn modelId="{963931EC-27A4-4FB2-9411-6765F9C18E55}" type="presParOf" srcId="{416A4607-9FD6-46C7-B8C1-6ED0966E69DC}" destId="{A97B88C8-1057-45FC-BCB1-3F55048C4742}" srcOrd="3" destOrd="0" presId="urn:microsoft.com/office/officeart/2018/5/layout/IconLeafLabelList"/>
    <dgm:cxn modelId="{B525323D-FB20-4C24-864A-63DCAA064A96}" type="presParOf" srcId="{416A4607-9FD6-46C7-B8C1-6ED0966E69DC}" destId="{206C1E31-62DE-43AE-9A23-2CDC8188364D}" srcOrd="4" destOrd="0" presId="urn:microsoft.com/office/officeart/2018/5/layout/IconLeafLabelList"/>
    <dgm:cxn modelId="{FCDDBCA0-E88C-4F46-8502-C64524A99919}" type="presParOf" srcId="{206C1E31-62DE-43AE-9A23-2CDC8188364D}" destId="{23A2ABA5-0A37-416B-93B5-0E29D540A7A3}" srcOrd="0" destOrd="0" presId="urn:microsoft.com/office/officeart/2018/5/layout/IconLeafLabelList"/>
    <dgm:cxn modelId="{BB137BBB-3DDC-4DF5-9A49-9DE3243C0FCF}" type="presParOf" srcId="{206C1E31-62DE-43AE-9A23-2CDC8188364D}" destId="{21C96355-5033-4C3A-9037-DAD019AB3875}" srcOrd="1" destOrd="0" presId="urn:microsoft.com/office/officeart/2018/5/layout/IconLeafLabelList"/>
    <dgm:cxn modelId="{54EE45DE-7E97-411D-BDFB-F67EA308D18C}" type="presParOf" srcId="{206C1E31-62DE-43AE-9A23-2CDC8188364D}" destId="{EAEADDC7-D552-436C-A0DF-2B7BD49AC54B}" srcOrd="2" destOrd="0" presId="urn:microsoft.com/office/officeart/2018/5/layout/IconLeafLabelList"/>
    <dgm:cxn modelId="{3E157359-69C9-4B66-9F87-3C831937A207}" type="presParOf" srcId="{206C1E31-62DE-43AE-9A23-2CDC8188364D}" destId="{A592F587-0FA9-4683-837F-7772DD342FAB}" srcOrd="3" destOrd="0" presId="urn:microsoft.com/office/officeart/2018/5/layout/IconLeafLabelList"/>
    <dgm:cxn modelId="{56DA0B91-9AFB-4C1A-B254-DE4B607C87C1}" type="presParOf" srcId="{416A4607-9FD6-46C7-B8C1-6ED0966E69DC}" destId="{975C216C-0168-4BBC-BEC1-FD38C3EF47F2}" srcOrd="5" destOrd="0" presId="urn:microsoft.com/office/officeart/2018/5/layout/IconLeafLabelList"/>
    <dgm:cxn modelId="{1EA5A096-CC9F-4333-B217-C5703C7F53D5}" type="presParOf" srcId="{416A4607-9FD6-46C7-B8C1-6ED0966E69DC}" destId="{973A3B20-562B-4165-98CB-8877BF6DCD0A}" srcOrd="6" destOrd="0" presId="urn:microsoft.com/office/officeart/2018/5/layout/IconLeafLabelList"/>
    <dgm:cxn modelId="{04BE3DAA-F273-4B40-8CFA-2E2564F84962}" type="presParOf" srcId="{973A3B20-562B-4165-98CB-8877BF6DCD0A}" destId="{BC226923-6C87-4A74-8968-C2170025D043}" srcOrd="0" destOrd="0" presId="urn:microsoft.com/office/officeart/2018/5/layout/IconLeafLabelList"/>
    <dgm:cxn modelId="{0987B0A5-49B1-4836-8BBD-99D4CD36D312}" type="presParOf" srcId="{973A3B20-562B-4165-98CB-8877BF6DCD0A}" destId="{3A250293-ED28-4C93-AAD0-8AC953AF6F76}" srcOrd="1" destOrd="0" presId="urn:microsoft.com/office/officeart/2018/5/layout/IconLeafLabelList"/>
    <dgm:cxn modelId="{FEDF48C9-747C-4D86-98F5-39CFB2C26C87}" type="presParOf" srcId="{973A3B20-562B-4165-98CB-8877BF6DCD0A}" destId="{85418D91-7C73-47BD-BFD2-4B96E16A0F6D}" srcOrd="2" destOrd="0" presId="urn:microsoft.com/office/officeart/2018/5/layout/IconLeafLabelList"/>
    <dgm:cxn modelId="{8BD383C7-1222-4F6F-9563-56E131C92871}" type="presParOf" srcId="{973A3B20-562B-4165-98CB-8877BF6DCD0A}" destId="{DCE9599F-19BB-47A3-AE2B-A4630C2F99F7}" srcOrd="3" destOrd="0" presId="urn:microsoft.com/office/officeart/2018/5/layout/IconLeafLabelList"/>
    <dgm:cxn modelId="{4A3691FF-435A-4B19-8348-74E5BCC7ABDE}" type="presParOf" srcId="{416A4607-9FD6-46C7-B8C1-6ED0966E69DC}" destId="{F3249D23-3F7E-46C7-8C30-CF22BDFEFCC9}" srcOrd="7" destOrd="0" presId="urn:microsoft.com/office/officeart/2018/5/layout/IconLeafLabelList"/>
    <dgm:cxn modelId="{DDF09C25-9424-4497-BF7C-3A877E5FEA6A}" type="presParOf" srcId="{416A4607-9FD6-46C7-B8C1-6ED0966E69DC}" destId="{A57D9421-4190-49E2-8503-7152D528B80E}" srcOrd="8" destOrd="0" presId="urn:microsoft.com/office/officeart/2018/5/layout/IconLeafLabelList"/>
    <dgm:cxn modelId="{B15E4C25-86F1-461A-9172-EB9C2BC608A1}" type="presParOf" srcId="{A57D9421-4190-49E2-8503-7152D528B80E}" destId="{241B689A-50F6-4A8E-A4FF-99F45F139703}" srcOrd="0" destOrd="0" presId="urn:microsoft.com/office/officeart/2018/5/layout/IconLeafLabelList"/>
    <dgm:cxn modelId="{728D2665-AB3C-464C-9C67-5B7B7B74B9CE}" type="presParOf" srcId="{A57D9421-4190-49E2-8503-7152D528B80E}" destId="{F597AD31-2B55-4CCD-B13B-D492B30B9C62}" srcOrd="1" destOrd="0" presId="urn:microsoft.com/office/officeart/2018/5/layout/IconLeafLabelList"/>
    <dgm:cxn modelId="{C0EDD31A-216F-4ABE-9F27-793AD318967B}" type="presParOf" srcId="{A57D9421-4190-49E2-8503-7152D528B80E}" destId="{B5DCFD33-DD1C-4CAD-9917-45292B2D341E}" srcOrd="2" destOrd="0" presId="urn:microsoft.com/office/officeart/2018/5/layout/IconLeafLabelList"/>
    <dgm:cxn modelId="{0A564667-EB04-40E8-8931-BEB99A3990B4}" type="presParOf" srcId="{A57D9421-4190-49E2-8503-7152D528B80E}" destId="{D552EF55-7F18-4F2C-B658-30EB412AE0F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081832-7A5D-405E-B17B-DA9E4F68BCC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3802331-85A6-4432-9ACF-2B8C7F3BC24A}">
      <dgm:prSet/>
      <dgm:spPr/>
      <dgm:t>
        <a:bodyPr/>
        <a:lstStyle/>
        <a:p>
          <a:pPr>
            <a:defRPr cap="all"/>
          </a:pPr>
          <a:r>
            <a:rPr lang="en-US" b="1" i="0" baseline="0"/>
            <a:t>Deliverance from evil</a:t>
          </a:r>
          <a:endParaRPr lang="en-US"/>
        </a:p>
      </dgm:t>
    </dgm:pt>
    <dgm:pt modelId="{58BB2DE9-254E-47DE-9C12-EEA75F7D189A}" type="parTrans" cxnId="{F85D3F6B-1F6D-4ED6-93A4-C02D54F6EE20}">
      <dgm:prSet/>
      <dgm:spPr/>
      <dgm:t>
        <a:bodyPr/>
        <a:lstStyle/>
        <a:p>
          <a:endParaRPr lang="en-US"/>
        </a:p>
      </dgm:t>
    </dgm:pt>
    <dgm:pt modelId="{E464DB61-BE69-4209-939B-3BCF834F9C14}" type="sibTrans" cxnId="{F85D3F6B-1F6D-4ED6-93A4-C02D54F6EE20}">
      <dgm:prSet/>
      <dgm:spPr/>
      <dgm:t>
        <a:bodyPr/>
        <a:lstStyle/>
        <a:p>
          <a:endParaRPr lang="en-US"/>
        </a:p>
      </dgm:t>
    </dgm:pt>
    <dgm:pt modelId="{47A2959F-D7E2-4CCD-9AED-BF8C97C78741}">
      <dgm:prSet/>
      <dgm:spPr/>
      <dgm:t>
        <a:bodyPr/>
        <a:lstStyle/>
        <a:p>
          <a:pPr>
            <a:defRPr cap="all"/>
          </a:pPr>
          <a:r>
            <a:rPr lang="en-US" b="1" i="0" baseline="0"/>
            <a:t>Daily Living</a:t>
          </a:r>
          <a:endParaRPr lang="en-US"/>
        </a:p>
      </dgm:t>
    </dgm:pt>
    <dgm:pt modelId="{CD6F70E1-82D9-430C-BAEA-DA7BAEA725D9}" type="parTrans" cxnId="{B5B2E4C6-1310-48FB-8387-F2C5AFD82162}">
      <dgm:prSet/>
      <dgm:spPr/>
      <dgm:t>
        <a:bodyPr/>
        <a:lstStyle/>
        <a:p>
          <a:endParaRPr lang="en-US"/>
        </a:p>
      </dgm:t>
    </dgm:pt>
    <dgm:pt modelId="{BF0439C2-8167-4F8D-B3AD-FC0E4B2577A7}" type="sibTrans" cxnId="{B5B2E4C6-1310-48FB-8387-F2C5AFD82162}">
      <dgm:prSet/>
      <dgm:spPr/>
      <dgm:t>
        <a:bodyPr/>
        <a:lstStyle/>
        <a:p>
          <a:endParaRPr lang="en-US"/>
        </a:p>
      </dgm:t>
    </dgm:pt>
    <dgm:pt modelId="{B66EBFB5-8229-4064-A42F-82B9B961A513}">
      <dgm:prSet/>
      <dgm:spPr/>
      <dgm:t>
        <a:bodyPr/>
        <a:lstStyle/>
        <a:p>
          <a:pPr>
            <a:defRPr cap="all"/>
          </a:pPr>
          <a:r>
            <a:rPr lang="en-US" b="1" i="0" baseline="0"/>
            <a:t>Other People</a:t>
          </a:r>
          <a:endParaRPr lang="en-US"/>
        </a:p>
      </dgm:t>
    </dgm:pt>
    <dgm:pt modelId="{116EBB21-265C-434B-AC99-75D89B8DD247}" type="parTrans" cxnId="{172B63D7-7757-4B82-8A88-6512246041F6}">
      <dgm:prSet/>
      <dgm:spPr/>
      <dgm:t>
        <a:bodyPr/>
        <a:lstStyle/>
        <a:p>
          <a:endParaRPr lang="en-US"/>
        </a:p>
      </dgm:t>
    </dgm:pt>
    <dgm:pt modelId="{5B327772-D115-4BB7-9F8C-0D18FFC58F3D}" type="sibTrans" cxnId="{172B63D7-7757-4B82-8A88-6512246041F6}">
      <dgm:prSet/>
      <dgm:spPr/>
      <dgm:t>
        <a:bodyPr/>
        <a:lstStyle/>
        <a:p>
          <a:endParaRPr lang="en-US"/>
        </a:p>
      </dgm:t>
    </dgm:pt>
    <dgm:pt modelId="{AF947B80-FF4B-42A9-AB25-AF5DC5810E0C}">
      <dgm:prSet/>
      <dgm:spPr/>
      <dgm:t>
        <a:bodyPr/>
        <a:lstStyle/>
        <a:p>
          <a:pPr>
            <a:defRPr cap="all"/>
          </a:pPr>
          <a:r>
            <a:rPr lang="en-US" b="1" i="0" baseline="0"/>
            <a:t>Effective Working of the Word of God</a:t>
          </a:r>
          <a:endParaRPr lang="en-US"/>
        </a:p>
      </dgm:t>
    </dgm:pt>
    <dgm:pt modelId="{693C3A3A-7891-43E8-8F98-C5BAD0ADEAB6}" type="parTrans" cxnId="{69611D4C-11DD-48D4-A874-7F2A5840C889}">
      <dgm:prSet/>
      <dgm:spPr/>
      <dgm:t>
        <a:bodyPr/>
        <a:lstStyle/>
        <a:p>
          <a:endParaRPr lang="en-US"/>
        </a:p>
      </dgm:t>
    </dgm:pt>
    <dgm:pt modelId="{1F84F4D6-1EE1-48F9-83B2-B56F22A871D2}" type="sibTrans" cxnId="{69611D4C-11DD-48D4-A874-7F2A5840C889}">
      <dgm:prSet/>
      <dgm:spPr/>
      <dgm:t>
        <a:bodyPr/>
        <a:lstStyle/>
        <a:p>
          <a:endParaRPr lang="en-US"/>
        </a:p>
      </dgm:t>
    </dgm:pt>
    <dgm:pt modelId="{93895814-9A98-4B82-BD4D-6E058EA79A18}" type="pres">
      <dgm:prSet presAssocID="{7E081832-7A5D-405E-B17B-DA9E4F68BCC0}" presName="root" presStyleCnt="0">
        <dgm:presLayoutVars>
          <dgm:dir/>
          <dgm:resizeHandles val="exact"/>
        </dgm:presLayoutVars>
      </dgm:prSet>
      <dgm:spPr/>
    </dgm:pt>
    <dgm:pt modelId="{342D9FE9-1086-4315-B7EC-92E07BE4A615}" type="pres">
      <dgm:prSet presAssocID="{C3802331-85A6-4432-9ACF-2B8C7F3BC24A}" presName="compNode" presStyleCnt="0"/>
      <dgm:spPr/>
    </dgm:pt>
    <dgm:pt modelId="{5467F5B6-D9DF-478F-B38C-392D4D9FD70F}" type="pres">
      <dgm:prSet presAssocID="{C3802331-85A6-4432-9ACF-2B8C7F3BC24A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A1EFA35-7533-4F1C-8481-E5EA841D2D19}" type="pres">
      <dgm:prSet presAssocID="{C3802331-85A6-4432-9ACF-2B8C7F3BC24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vil Face with Solid Fill"/>
        </a:ext>
      </dgm:extLst>
    </dgm:pt>
    <dgm:pt modelId="{922DBC1F-610B-4707-8E2F-5FA02B83B494}" type="pres">
      <dgm:prSet presAssocID="{C3802331-85A6-4432-9ACF-2B8C7F3BC24A}" presName="spaceRect" presStyleCnt="0"/>
      <dgm:spPr/>
    </dgm:pt>
    <dgm:pt modelId="{449544C9-5F20-4A92-A185-68B4A73911EE}" type="pres">
      <dgm:prSet presAssocID="{C3802331-85A6-4432-9ACF-2B8C7F3BC24A}" presName="textRect" presStyleLbl="revTx" presStyleIdx="0" presStyleCnt="4">
        <dgm:presLayoutVars>
          <dgm:chMax val="1"/>
          <dgm:chPref val="1"/>
        </dgm:presLayoutVars>
      </dgm:prSet>
      <dgm:spPr/>
    </dgm:pt>
    <dgm:pt modelId="{622ACE7C-8BFA-4C8D-84E0-8F98F2412468}" type="pres">
      <dgm:prSet presAssocID="{E464DB61-BE69-4209-939B-3BCF834F9C14}" presName="sibTrans" presStyleCnt="0"/>
      <dgm:spPr/>
    </dgm:pt>
    <dgm:pt modelId="{9864B5E6-4F98-443D-B714-CB59B9D8A6A9}" type="pres">
      <dgm:prSet presAssocID="{47A2959F-D7E2-4CCD-9AED-BF8C97C78741}" presName="compNode" presStyleCnt="0"/>
      <dgm:spPr/>
    </dgm:pt>
    <dgm:pt modelId="{03B15F49-2D64-46A7-8F24-15C5C5ECDB42}" type="pres">
      <dgm:prSet presAssocID="{47A2959F-D7E2-4CCD-9AED-BF8C97C78741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E89517FF-9289-4683-906F-9C54156C734C}" type="pres">
      <dgm:prSet presAssocID="{47A2959F-D7E2-4CCD-9AED-BF8C97C7874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p and bucket"/>
        </a:ext>
      </dgm:extLst>
    </dgm:pt>
    <dgm:pt modelId="{FDB5B496-59CB-4E6D-9C26-0FA53B61504C}" type="pres">
      <dgm:prSet presAssocID="{47A2959F-D7E2-4CCD-9AED-BF8C97C78741}" presName="spaceRect" presStyleCnt="0"/>
      <dgm:spPr/>
    </dgm:pt>
    <dgm:pt modelId="{EE22CA38-0D78-4497-9E56-2E59921500B5}" type="pres">
      <dgm:prSet presAssocID="{47A2959F-D7E2-4CCD-9AED-BF8C97C78741}" presName="textRect" presStyleLbl="revTx" presStyleIdx="1" presStyleCnt="4">
        <dgm:presLayoutVars>
          <dgm:chMax val="1"/>
          <dgm:chPref val="1"/>
        </dgm:presLayoutVars>
      </dgm:prSet>
      <dgm:spPr/>
    </dgm:pt>
    <dgm:pt modelId="{61A7B37B-D946-478F-AC5C-924239C37CB8}" type="pres">
      <dgm:prSet presAssocID="{BF0439C2-8167-4F8D-B3AD-FC0E4B2577A7}" presName="sibTrans" presStyleCnt="0"/>
      <dgm:spPr/>
    </dgm:pt>
    <dgm:pt modelId="{B0E69F0A-3956-491F-9249-8EC3A70BFC89}" type="pres">
      <dgm:prSet presAssocID="{B66EBFB5-8229-4064-A42F-82B9B961A513}" presName="compNode" presStyleCnt="0"/>
      <dgm:spPr/>
    </dgm:pt>
    <dgm:pt modelId="{ED231907-38E6-4024-A9AC-DBEC6A810295}" type="pres">
      <dgm:prSet presAssocID="{B66EBFB5-8229-4064-A42F-82B9B961A513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E1FAB05-56C0-4D35-9A40-29861C34D585}" type="pres">
      <dgm:prSet presAssocID="{B66EBFB5-8229-4064-A42F-82B9B961A51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follow"/>
        </a:ext>
      </dgm:extLst>
    </dgm:pt>
    <dgm:pt modelId="{636B02AB-1CB0-4F54-B614-E3B48E52B1C6}" type="pres">
      <dgm:prSet presAssocID="{B66EBFB5-8229-4064-A42F-82B9B961A513}" presName="spaceRect" presStyleCnt="0"/>
      <dgm:spPr/>
    </dgm:pt>
    <dgm:pt modelId="{60CF1D81-6742-431F-AA3E-DAD1549EDFA8}" type="pres">
      <dgm:prSet presAssocID="{B66EBFB5-8229-4064-A42F-82B9B961A513}" presName="textRect" presStyleLbl="revTx" presStyleIdx="2" presStyleCnt="4">
        <dgm:presLayoutVars>
          <dgm:chMax val="1"/>
          <dgm:chPref val="1"/>
        </dgm:presLayoutVars>
      </dgm:prSet>
      <dgm:spPr/>
    </dgm:pt>
    <dgm:pt modelId="{6668F60E-4AA2-47A6-B3A6-ED4D062C443F}" type="pres">
      <dgm:prSet presAssocID="{5B327772-D115-4BB7-9F8C-0D18FFC58F3D}" presName="sibTrans" presStyleCnt="0"/>
      <dgm:spPr/>
    </dgm:pt>
    <dgm:pt modelId="{48088020-723A-4B51-B53D-B931DD26D6A3}" type="pres">
      <dgm:prSet presAssocID="{AF947B80-FF4B-42A9-AB25-AF5DC5810E0C}" presName="compNode" presStyleCnt="0"/>
      <dgm:spPr/>
    </dgm:pt>
    <dgm:pt modelId="{81A936E4-45E5-4DFF-B3DF-5EEAEB71ACF7}" type="pres">
      <dgm:prSet presAssocID="{AF947B80-FF4B-42A9-AB25-AF5DC5810E0C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D4B36915-7E97-4559-A563-1F021C53046B}" type="pres">
      <dgm:prSet presAssocID="{AF947B80-FF4B-42A9-AB25-AF5DC5810E0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87638B5D-E463-4D48-BDFA-6A84BAC67418}" type="pres">
      <dgm:prSet presAssocID="{AF947B80-FF4B-42A9-AB25-AF5DC5810E0C}" presName="spaceRect" presStyleCnt="0"/>
      <dgm:spPr/>
    </dgm:pt>
    <dgm:pt modelId="{26CF814A-F964-4887-8D70-F803A9A9CAD9}" type="pres">
      <dgm:prSet presAssocID="{AF947B80-FF4B-42A9-AB25-AF5DC5810E0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0EF1843-64A5-4B68-995F-E468B38CF16B}" type="presOf" srcId="{47A2959F-D7E2-4CCD-9AED-BF8C97C78741}" destId="{EE22CA38-0D78-4497-9E56-2E59921500B5}" srcOrd="0" destOrd="0" presId="urn:microsoft.com/office/officeart/2018/5/layout/IconLeafLabelList"/>
    <dgm:cxn modelId="{F85D3F6B-1F6D-4ED6-93A4-C02D54F6EE20}" srcId="{7E081832-7A5D-405E-B17B-DA9E4F68BCC0}" destId="{C3802331-85A6-4432-9ACF-2B8C7F3BC24A}" srcOrd="0" destOrd="0" parTransId="{58BB2DE9-254E-47DE-9C12-EEA75F7D189A}" sibTransId="{E464DB61-BE69-4209-939B-3BCF834F9C14}"/>
    <dgm:cxn modelId="{3B986E6B-4801-42F7-9C45-440E72E0469D}" type="presOf" srcId="{B66EBFB5-8229-4064-A42F-82B9B961A513}" destId="{60CF1D81-6742-431F-AA3E-DAD1549EDFA8}" srcOrd="0" destOrd="0" presId="urn:microsoft.com/office/officeart/2018/5/layout/IconLeafLabelList"/>
    <dgm:cxn modelId="{69611D4C-11DD-48D4-A874-7F2A5840C889}" srcId="{7E081832-7A5D-405E-B17B-DA9E4F68BCC0}" destId="{AF947B80-FF4B-42A9-AB25-AF5DC5810E0C}" srcOrd="3" destOrd="0" parTransId="{693C3A3A-7891-43E8-8F98-C5BAD0ADEAB6}" sibTransId="{1F84F4D6-1EE1-48F9-83B2-B56F22A871D2}"/>
    <dgm:cxn modelId="{EA3BA283-3049-41A1-9DB2-BCFB201535D3}" type="presOf" srcId="{C3802331-85A6-4432-9ACF-2B8C7F3BC24A}" destId="{449544C9-5F20-4A92-A185-68B4A73911EE}" srcOrd="0" destOrd="0" presId="urn:microsoft.com/office/officeart/2018/5/layout/IconLeafLabelList"/>
    <dgm:cxn modelId="{803896B6-DAC3-47D9-A038-7FBC4130C23E}" type="presOf" srcId="{AF947B80-FF4B-42A9-AB25-AF5DC5810E0C}" destId="{26CF814A-F964-4887-8D70-F803A9A9CAD9}" srcOrd="0" destOrd="0" presId="urn:microsoft.com/office/officeart/2018/5/layout/IconLeafLabelList"/>
    <dgm:cxn modelId="{B5B2E4C6-1310-48FB-8387-F2C5AFD82162}" srcId="{7E081832-7A5D-405E-B17B-DA9E4F68BCC0}" destId="{47A2959F-D7E2-4CCD-9AED-BF8C97C78741}" srcOrd="1" destOrd="0" parTransId="{CD6F70E1-82D9-430C-BAEA-DA7BAEA725D9}" sibTransId="{BF0439C2-8167-4F8D-B3AD-FC0E4B2577A7}"/>
    <dgm:cxn modelId="{172B63D7-7757-4B82-8A88-6512246041F6}" srcId="{7E081832-7A5D-405E-B17B-DA9E4F68BCC0}" destId="{B66EBFB5-8229-4064-A42F-82B9B961A513}" srcOrd="2" destOrd="0" parTransId="{116EBB21-265C-434B-AC99-75D89B8DD247}" sibTransId="{5B327772-D115-4BB7-9F8C-0D18FFC58F3D}"/>
    <dgm:cxn modelId="{109396F4-5F3D-4E3B-B350-360F4FF6E614}" type="presOf" srcId="{7E081832-7A5D-405E-B17B-DA9E4F68BCC0}" destId="{93895814-9A98-4B82-BD4D-6E058EA79A18}" srcOrd="0" destOrd="0" presId="urn:microsoft.com/office/officeart/2018/5/layout/IconLeafLabelList"/>
    <dgm:cxn modelId="{6E4B1387-4BDD-49D8-8E9C-A33018FC7CBD}" type="presParOf" srcId="{93895814-9A98-4B82-BD4D-6E058EA79A18}" destId="{342D9FE9-1086-4315-B7EC-92E07BE4A615}" srcOrd="0" destOrd="0" presId="urn:microsoft.com/office/officeart/2018/5/layout/IconLeafLabelList"/>
    <dgm:cxn modelId="{E5010FD6-254E-478E-ACAD-9AFEA5711975}" type="presParOf" srcId="{342D9FE9-1086-4315-B7EC-92E07BE4A615}" destId="{5467F5B6-D9DF-478F-B38C-392D4D9FD70F}" srcOrd="0" destOrd="0" presId="urn:microsoft.com/office/officeart/2018/5/layout/IconLeafLabelList"/>
    <dgm:cxn modelId="{06FBAEFC-C812-429B-BA9C-53B70D31C76F}" type="presParOf" srcId="{342D9FE9-1086-4315-B7EC-92E07BE4A615}" destId="{AA1EFA35-7533-4F1C-8481-E5EA841D2D19}" srcOrd="1" destOrd="0" presId="urn:microsoft.com/office/officeart/2018/5/layout/IconLeafLabelList"/>
    <dgm:cxn modelId="{21AB9D14-AC10-419B-90AE-02F97E4FBCDF}" type="presParOf" srcId="{342D9FE9-1086-4315-B7EC-92E07BE4A615}" destId="{922DBC1F-610B-4707-8E2F-5FA02B83B494}" srcOrd="2" destOrd="0" presId="urn:microsoft.com/office/officeart/2018/5/layout/IconLeafLabelList"/>
    <dgm:cxn modelId="{02EF7E6F-F97C-4530-B691-62DA19D5969C}" type="presParOf" srcId="{342D9FE9-1086-4315-B7EC-92E07BE4A615}" destId="{449544C9-5F20-4A92-A185-68B4A73911EE}" srcOrd="3" destOrd="0" presId="urn:microsoft.com/office/officeart/2018/5/layout/IconLeafLabelList"/>
    <dgm:cxn modelId="{6F083BB9-44D8-44CF-92DE-44B48A1D9D19}" type="presParOf" srcId="{93895814-9A98-4B82-BD4D-6E058EA79A18}" destId="{622ACE7C-8BFA-4C8D-84E0-8F98F2412468}" srcOrd="1" destOrd="0" presId="urn:microsoft.com/office/officeart/2018/5/layout/IconLeafLabelList"/>
    <dgm:cxn modelId="{91F7265B-C0BE-4E09-894E-74993D7D9E7E}" type="presParOf" srcId="{93895814-9A98-4B82-BD4D-6E058EA79A18}" destId="{9864B5E6-4F98-443D-B714-CB59B9D8A6A9}" srcOrd="2" destOrd="0" presId="urn:microsoft.com/office/officeart/2018/5/layout/IconLeafLabelList"/>
    <dgm:cxn modelId="{C2B769A0-53C1-4B18-9C12-62A86BE93BEC}" type="presParOf" srcId="{9864B5E6-4F98-443D-B714-CB59B9D8A6A9}" destId="{03B15F49-2D64-46A7-8F24-15C5C5ECDB42}" srcOrd="0" destOrd="0" presId="urn:microsoft.com/office/officeart/2018/5/layout/IconLeafLabelList"/>
    <dgm:cxn modelId="{2B136991-0C13-4F12-8F66-7CA3AC6B503B}" type="presParOf" srcId="{9864B5E6-4F98-443D-B714-CB59B9D8A6A9}" destId="{E89517FF-9289-4683-906F-9C54156C734C}" srcOrd="1" destOrd="0" presId="urn:microsoft.com/office/officeart/2018/5/layout/IconLeafLabelList"/>
    <dgm:cxn modelId="{AA09CD42-B94F-4476-B492-9369E9A70B50}" type="presParOf" srcId="{9864B5E6-4F98-443D-B714-CB59B9D8A6A9}" destId="{FDB5B496-59CB-4E6D-9C26-0FA53B61504C}" srcOrd="2" destOrd="0" presId="urn:microsoft.com/office/officeart/2018/5/layout/IconLeafLabelList"/>
    <dgm:cxn modelId="{69D8574C-27C0-4F0A-B249-8F91145F2548}" type="presParOf" srcId="{9864B5E6-4F98-443D-B714-CB59B9D8A6A9}" destId="{EE22CA38-0D78-4497-9E56-2E59921500B5}" srcOrd="3" destOrd="0" presId="urn:microsoft.com/office/officeart/2018/5/layout/IconLeafLabelList"/>
    <dgm:cxn modelId="{7F88850B-805D-4D62-A7B0-E291595139DC}" type="presParOf" srcId="{93895814-9A98-4B82-BD4D-6E058EA79A18}" destId="{61A7B37B-D946-478F-AC5C-924239C37CB8}" srcOrd="3" destOrd="0" presId="urn:microsoft.com/office/officeart/2018/5/layout/IconLeafLabelList"/>
    <dgm:cxn modelId="{18EEC3F7-8C6D-42CC-B554-5AC45ADE6291}" type="presParOf" srcId="{93895814-9A98-4B82-BD4D-6E058EA79A18}" destId="{B0E69F0A-3956-491F-9249-8EC3A70BFC89}" srcOrd="4" destOrd="0" presId="urn:microsoft.com/office/officeart/2018/5/layout/IconLeafLabelList"/>
    <dgm:cxn modelId="{3E6B5311-74BD-4D0C-88FE-23DB1210AC6D}" type="presParOf" srcId="{B0E69F0A-3956-491F-9249-8EC3A70BFC89}" destId="{ED231907-38E6-4024-A9AC-DBEC6A810295}" srcOrd="0" destOrd="0" presId="urn:microsoft.com/office/officeart/2018/5/layout/IconLeafLabelList"/>
    <dgm:cxn modelId="{A1E9A0EE-D47F-4650-BE59-4BD209E5B82D}" type="presParOf" srcId="{B0E69F0A-3956-491F-9249-8EC3A70BFC89}" destId="{8E1FAB05-56C0-4D35-9A40-29861C34D585}" srcOrd="1" destOrd="0" presId="urn:microsoft.com/office/officeart/2018/5/layout/IconLeafLabelList"/>
    <dgm:cxn modelId="{3D39D489-BD5F-44C1-ADDA-A41117D8FBC2}" type="presParOf" srcId="{B0E69F0A-3956-491F-9249-8EC3A70BFC89}" destId="{636B02AB-1CB0-4F54-B614-E3B48E52B1C6}" srcOrd="2" destOrd="0" presId="urn:microsoft.com/office/officeart/2018/5/layout/IconLeafLabelList"/>
    <dgm:cxn modelId="{7E5BD436-3B24-4AF7-BAB2-D95E79998C00}" type="presParOf" srcId="{B0E69F0A-3956-491F-9249-8EC3A70BFC89}" destId="{60CF1D81-6742-431F-AA3E-DAD1549EDFA8}" srcOrd="3" destOrd="0" presId="urn:microsoft.com/office/officeart/2018/5/layout/IconLeafLabelList"/>
    <dgm:cxn modelId="{973A2C91-50B8-4287-A7FD-181EE2919A41}" type="presParOf" srcId="{93895814-9A98-4B82-BD4D-6E058EA79A18}" destId="{6668F60E-4AA2-47A6-B3A6-ED4D062C443F}" srcOrd="5" destOrd="0" presId="urn:microsoft.com/office/officeart/2018/5/layout/IconLeafLabelList"/>
    <dgm:cxn modelId="{C71F36EB-6039-4FCF-AC3F-EE01F9F16011}" type="presParOf" srcId="{93895814-9A98-4B82-BD4D-6E058EA79A18}" destId="{48088020-723A-4B51-B53D-B931DD26D6A3}" srcOrd="6" destOrd="0" presId="urn:microsoft.com/office/officeart/2018/5/layout/IconLeafLabelList"/>
    <dgm:cxn modelId="{9AFEBDA8-7791-42AC-BDF2-C17D68BD7E25}" type="presParOf" srcId="{48088020-723A-4B51-B53D-B931DD26D6A3}" destId="{81A936E4-45E5-4DFF-B3DF-5EEAEB71ACF7}" srcOrd="0" destOrd="0" presId="urn:microsoft.com/office/officeart/2018/5/layout/IconLeafLabelList"/>
    <dgm:cxn modelId="{3D46F657-C842-42C4-B4FD-864884913D6E}" type="presParOf" srcId="{48088020-723A-4B51-B53D-B931DD26D6A3}" destId="{D4B36915-7E97-4559-A563-1F021C53046B}" srcOrd="1" destOrd="0" presId="urn:microsoft.com/office/officeart/2018/5/layout/IconLeafLabelList"/>
    <dgm:cxn modelId="{A3F5CFEF-A06C-46DB-BED5-175122E15547}" type="presParOf" srcId="{48088020-723A-4B51-B53D-B931DD26D6A3}" destId="{87638B5D-E463-4D48-BDFA-6A84BAC67418}" srcOrd="2" destOrd="0" presId="urn:microsoft.com/office/officeart/2018/5/layout/IconLeafLabelList"/>
    <dgm:cxn modelId="{DCB05FAF-D2E6-44B4-B687-7F1C82939532}" type="presParOf" srcId="{48088020-723A-4B51-B53D-B931DD26D6A3}" destId="{26CF814A-F964-4887-8D70-F803A9A9CAD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F5F93-D0E2-4AE7-8CC6-CCA0A275EC40}">
      <dsp:nvSpPr>
        <dsp:cNvPr id="0" name=""/>
        <dsp:cNvSpPr/>
      </dsp:nvSpPr>
      <dsp:spPr>
        <a:xfrm>
          <a:off x="140788" y="322903"/>
          <a:ext cx="1080847" cy="10704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A2573-143B-4B10-A336-EF2ED6D81994}">
      <dsp:nvSpPr>
        <dsp:cNvPr id="0" name=""/>
        <dsp:cNvSpPr/>
      </dsp:nvSpPr>
      <dsp:spPr>
        <a:xfrm>
          <a:off x="154834" y="496285"/>
          <a:ext cx="1052755" cy="7236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E73DA-0071-48BD-AA83-10651D78E895}">
      <dsp:nvSpPr>
        <dsp:cNvPr id="0" name=""/>
        <dsp:cNvSpPr/>
      </dsp:nvSpPr>
      <dsp:spPr>
        <a:xfrm>
          <a:off x="59" y="1532474"/>
          <a:ext cx="1362304" cy="544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Forgiveness of sins</a:t>
          </a:r>
        </a:p>
      </dsp:txBody>
      <dsp:txXfrm>
        <a:off x="59" y="1532474"/>
        <a:ext cx="1362304" cy="544921"/>
      </dsp:txXfrm>
    </dsp:sp>
    <dsp:sp modelId="{3272E141-675D-43A7-9561-9168F163A413}">
      <dsp:nvSpPr>
        <dsp:cNvPr id="0" name=""/>
        <dsp:cNvSpPr/>
      </dsp:nvSpPr>
      <dsp:spPr>
        <a:xfrm>
          <a:off x="1755033" y="322903"/>
          <a:ext cx="1053773" cy="10704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B5A5A-F996-477C-8976-3B16CFC93DE8}">
      <dsp:nvSpPr>
        <dsp:cNvPr id="0" name=""/>
        <dsp:cNvSpPr/>
      </dsp:nvSpPr>
      <dsp:spPr>
        <a:xfrm>
          <a:off x="1894404" y="496285"/>
          <a:ext cx="775030" cy="7236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1F5BB-B8B9-4A54-A522-5BA0833C2790}">
      <dsp:nvSpPr>
        <dsp:cNvPr id="0" name=""/>
        <dsp:cNvSpPr/>
      </dsp:nvSpPr>
      <dsp:spPr>
        <a:xfrm>
          <a:off x="1600767" y="1532474"/>
          <a:ext cx="1362304" cy="544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Wisdom</a:t>
          </a:r>
        </a:p>
      </dsp:txBody>
      <dsp:txXfrm>
        <a:off x="1600767" y="1532474"/>
        <a:ext cx="1362304" cy="544921"/>
      </dsp:txXfrm>
    </dsp:sp>
    <dsp:sp modelId="{23A2ABA5-0A37-416B-93B5-0E29D540A7A3}">
      <dsp:nvSpPr>
        <dsp:cNvPr id="0" name=""/>
        <dsp:cNvSpPr/>
      </dsp:nvSpPr>
      <dsp:spPr>
        <a:xfrm>
          <a:off x="3355234" y="322903"/>
          <a:ext cx="1054787" cy="10704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96355-5033-4C3A-9037-DAD019AB3875}">
      <dsp:nvSpPr>
        <dsp:cNvPr id="0" name=""/>
        <dsp:cNvSpPr/>
      </dsp:nvSpPr>
      <dsp:spPr>
        <a:xfrm>
          <a:off x="3444962" y="496285"/>
          <a:ext cx="875331" cy="7236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2F587-0FA9-4683-837F-7772DD342FAB}">
      <dsp:nvSpPr>
        <dsp:cNvPr id="0" name=""/>
        <dsp:cNvSpPr/>
      </dsp:nvSpPr>
      <dsp:spPr>
        <a:xfrm>
          <a:off x="3201475" y="1532474"/>
          <a:ext cx="1362304" cy="544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Daily Necessities</a:t>
          </a:r>
        </a:p>
      </dsp:txBody>
      <dsp:txXfrm>
        <a:off x="3201475" y="1532474"/>
        <a:ext cx="1362304" cy="544921"/>
      </dsp:txXfrm>
    </dsp:sp>
    <dsp:sp modelId="{BC226923-6C87-4A74-8968-C2170025D043}">
      <dsp:nvSpPr>
        <dsp:cNvPr id="0" name=""/>
        <dsp:cNvSpPr/>
      </dsp:nvSpPr>
      <dsp:spPr>
        <a:xfrm>
          <a:off x="4944437" y="318503"/>
          <a:ext cx="1077797" cy="10880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50293-ED28-4C93-AAD0-8AC953AF6F76}">
      <dsp:nvSpPr>
        <dsp:cNvPr id="0" name=""/>
        <dsp:cNvSpPr/>
      </dsp:nvSpPr>
      <dsp:spPr>
        <a:xfrm>
          <a:off x="5096836" y="571500"/>
          <a:ext cx="772998" cy="58206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9599F-19BB-47A3-AE2B-A4630C2F99F7}">
      <dsp:nvSpPr>
        <dsp:cNvPr id="0" name=""/>
        <dsp:cNvSpPr/>
      </dsp:nvSpPr>
      <dsp:spPr>
        <a:xfrm>
          <a:off x="4802183" y="1536874"/>
          <a:ext cx="1362304" cy="544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The Sick</a:t>
          </a:r>
        </a:p>
      </dsp:txBody>
      <dsp:txXfrm>
        <a:off x="4802183" y="1536874"/>
        <a:ext cx="1362304" cy="544921"/>
      </dsp:txXfrm>
    </dsp:sp>
    <dsp:sp modelId="{241B689A-50F6-4A8E-A4FF-99F45F139703}">
      <dsp:nvSpPr>
        <dsp:cNvPr id="0" name=""/>
        <dsp:cNvSpPr/>
      </dsp:nvSpPr>
      <dsp:spPr>
        <a:xfrm>
          <a:off x="6555636" y="322903"/>
          <a:ext cx="1056815" cy="10704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7AD31-2B55-4CCD-B13B-D492B30B9C62}">
      <dsp:nvSpPr>
        <dsp:cNvPr id="0" name=""/>
        <dsp:cNvSpPr/>
      </dsp:nvSpPr>
      <dsp:spPr>
        <a:xfrm>
          <a:off x="6621851" y="419099"/>
          <a:ext cx="924385" cy="87806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2EF55-7F18-4F2C-B658-30EB412AE0FF}">
      <dsp:nvSpPr>
        <dsp:cNvPr id="0" name=""/>
        <dsp:cNvSpPr/>
      </dsp:nvSpPr>
      <dsp:spPr>
        <a:xfrm>
          <a:off x="6402891" y="1532474"/>
          <a:ext cx="1362304" cy="544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Avoid Temptation</a:t>
          </a:r>
        </a:p>
      </dsp:txBody>
      <dsp:txXfrm>
        <a:off x="6402891" y="1532474"/>
        <a:ext cx="1362304" cy="544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7F5B6-D9DF-478F-B38C-392D4D9FD70F}">
      <dsp:nvSpPr>
        <dsp:cNvPr id="0" name=""/>
        <dsp:cNvSpPr/>
      </dsp:nvSpPr>
      <dsp:spPr>
        <a:xfrm>
          <a:off x="335573" y="217550"/>
          <a:ext cx="1046531" cy="104653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EFA35-7533-4F1C-8481-E5EA841D2D19}">
      <dsp:nvSpPr>
        <dsp:cNvPr id="0" name=""/>
        <dsp:cNvSpPr/>
      </dsp:nvSpPr>
      <dsp:spPr>
        <a:xfrm>
          <a:off x="558604" y="440582"/>
          <a:ext cx="600468" cy="6004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544C9-5F20-4A92-A185-68B4A73911EE}">
      <dsp:nvSpPr>
        <dsp:cNvPr id="0" name=""/>
        <dsp:cNvSpPr/>
      </dsp:nvSpPr>
      <dsp:spPr>
        <a:xfrm>
          <a:off x="1026" y="1590051"/>
          <a:ext cx="1715625" cy="68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i="0" kern="1200" baseline="0"/>
            <a:t>Deliverance from evil</a:t>
          </a:r>
          <a:endParaRPr lang="en-US" sz="1400" kern="1200"/>
        </a:p>
      </dsp:txBody>
      <dsp:txXfrm>
        <a:off x="1026" y="1590051"/>
        <a:ext cx="1715625" cy="686250"/>
      </dsp:txXfrm>
    </dsp:sp>
    <dsp:sp modelId="{03B15F49-2D64-46A7-8F24-15C5C5ECDB42}">
      <dsp:nvSpPr>
        <dsp:cNvPr id="0" name=""/>
        <dsp:cNvSpPr/>
      </dsp:nvSpPr>
      <dsp:spPr>
        <a:xfrm>
          <a:off x="2351432" y="217550"/>
          <a:ext cx="1046531" cy="1046531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517FF-9289-4683-906F-9C54156C734C}">
      <dsp:nvSpPr>
        <dsp:cNvPr id="0" name=""/>
        <dsp:cNvSpPr/>
      </dsp:nvSpPr>
      <dsp:spPr>
        <a:xfrm>
          <a:off x="2574463" y="440582"/>
          <a:ext cx="600468" cy="6004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2CA38-0D78-4497-9E56-2E59921500B5}">
      <dsp:nvSpPr>
        <dsp:cNvPr id="0" name=""/>
        <dsp:cNvSpPr/>
      </dsp:nvSpPr>
      <dsp:spPr>
        <a:xfrm>
          <a:off x="2016885" y="1590051"/>
          <a:ext cx="1715625" cy="68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i="0" kern="1200" baseline="0"/>
            <a:t>Daily Living</a:t>
          </a:r>
          <a:endParaRPr lang="en-US" sz="1400" kern="1200"/>
        </a:p>
      </dsp:txBody>
      <dsp:txXfrm>
        <a:off x="2016885" y="1590051"/>
        <a:ext cx="1715625" cy="686250"/>
      </dsp:txXfrm>
    </dsp:sp>
    <dsp:sp modelId="{ED231907-38E6-4024-A9AC-DBEC6A810295}">
      <dsp:nvSpPr>
        <dsp:cNvPr id="0" name=""/>
        <dsp:cNvSpPr/>
      </dsp:nvSpPr>
      <dsp:spPr>
        <a:xfrm>
          <a:off x="4367292" y="217550"/>
          <a:ext cx="1046531" cy="1046531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FAB05-56C0-4D35-9A40-29861C34D585}">
      <dsp:nvSpPr>
        <dsp:cNvPr id="0" name=""/>
        <dsp:cNvSpPr/>
      </dsp:nvSpPr>
      <dsp:spPr>
        <a:xfrm>
          <a:off x="4590323" y="440582"/>
          <a:ext cx="600468" cy="6004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F1D81-6742-431F-AA3E-DAD1549EDFA8}">
      <dsp:nvSpPr>
        <dsp:cNvPr id="0" name=""/>
        <dsp:cNvSpPr/>
      </dsp:nvSpPr>
      <dsp:spPr>
        <a:xfrm>
          <a:off x="4032745" y="1590051"/>
          <a:ext cx="1715625" cy="68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i="0" kern="1200" baseline="0"/>
            <a:t>Other People</a:t>
          </a:r>
          <a:endParaRPr lang="en-US" sz="1400" kern="1200"/>
        </a:p>
      </dsp:txBody>
      <dsp:txXfrm>
        <a:off x="4032745" y="1590051"/>
        <a:ext cx="1715625" cy="686250"/>
      </dsp:txXfrm>
    </dsp:sp>
    <dsp:sp modelId="{81A936E4-45E5-4DFF-B3DF-5EEAEB71ACF7}">
      <dsp:nvSpPr>
        <dsp:cNvPr id="0" name=""/>
        <dsp:cNvSpPr/>
      </dsp:nvSpPr>
      <dsp:spPr>
        <a:xfrm>
          <a:off x="6383151" y="217550"/>
          <a:ext cx="1046531" cy="104653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36915-7E97-4559-A563-1F021C53046B}">
      <dsp:nvSpPr>
        <dsp:cNvPr id="0" name=""/>
        <dsp:cNvSpPr/>
      </dsp:nvSpPr>
      <dsp:spPr>
        <a:xfrm>
          <a:off x="6606182" y="440582"/>
          <a:ext cx="600468" cy="6004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F814A-F964-4887-8D70-F803A9A9CAD9}">
      <dsp:nvSpPr>
        <dsp:cNvPr id="0" name=""/>
        <dsp:cNvSpPr/>
      </dsp:nvSpPr>
      <dsp:spPr>
        <a:xfrm>
          <a:off x="6048604" y="1590051"/>
          <a:ext cx="1715625" cy="68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i="0" kern="1200" baseline="0"/>
            <a:t>Effective Working of the Word of God</a:t>
          </a:r>
          <a:endParaRPr lang="en-US" sz="1400" kern="1200"/>
        </a:p>
      </dsp:txBody>
      <dsp:txXfrm>
        <a:off x="6048604" y="1590051"/>
        <a:ext cx="1715625" cy="686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684193B-D52E-41C5-9260-D7FC6217C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899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7C4651E-481A-4E66-B281-BD855B47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7803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fld id="{80EAC457-5960-4724-B8C1-64322E65DE97}" type="slidenum">
              <a:rPr lang="en-US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By Nathan L Morrison</a:t>
            </a:r>
          </a:p>
          <a:p>
            <a:pPr eaLnBrk="1" hangingPunct="1"/>
            <a:r>
              <a:rPr lang="en-US" altLang="en-US" dirty="0"/>
              <a:t>All Scripture given is from NASB unless otherwise stated</a:t>
            </a:r>
          </a:p>
          <a:p>
            <a:pPr eaLnBrk="1" hangingPunct="1"/>
            <a:endParaRPr lang="en-US" alt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study, or if questions, please Call: 804-277-1983 or Visit www.courthousechurchofchrist.com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053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073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C4651E-481A-4E66-B281-BD855B47521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64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C4651E-481A-4E66-B281-BD855B4752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90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56929-04EA-4D56-B721-08B52E09F4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669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707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43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423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15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128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517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629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C7386-BA94-4533-8B3F-FCEE07E81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3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3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53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3050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34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2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76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28EE4-3EFC-44AD-AE13-0EF691095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54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3ED48-8A38-413E-82A0-29D6A62AF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76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4: “What Do I Pray For?”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2E93-A84C-463A-BEEF-0284513B430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65987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4: “What Do I Pray For?”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6561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96338-5A31-431E-8E9E-E52125E4E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19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4: “What Do I Pray For?”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6132-69FA-4ABA-A90B-C62144DD61AB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50059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4: “What Do I Pray For?”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42730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4: “What Do I Pray For?”</a:t>
            </a:r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54750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4: “What Do I Pray For?”</a:t>
            </a: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A7B4-26B2-40D4-A0CA-85A06D5832D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46250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4: “What Do I Pray For?”</a:t>
            </a:r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B5A7-FA39-44A7-950F-C591C7B33EAD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64709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4: “What Do I Pray For?”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70537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4: “What Do I Pray For?”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884A-C63E-4410-A20F-BD6B78B9A287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09522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4: “What Do I Pray For?”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21020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4: “What Do I Pray For?”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850406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4: “What Do I Pray For?”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495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ABB5E-D84D-4C6C-B92F-A1B275F611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278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4: “What Do I Pray For?”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5529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4: “What Do I Pray For?”</a:t>
            </a: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72261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4: “What Do I Pray For?”</a:t>
            </a: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40015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4: “What Do I Pray For?”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98072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4: “What Do I Pray For?”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76981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Prayer Part 4: “What Do I Pray For?”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23AF2-EAF7-4C4A-A39F-A2CEBE49620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56444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CD47E-C6C7-484B-8583-F43594A126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92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00C62-2C2B-4D12-B07E-F442F969E1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11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AC935-0BD2-4B8B-A8EB-15CB30845F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716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0622D-3EDD-4E58-A8FC-C288619F7A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1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BCEED-9084-453E-B4BF-70DB880868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483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769AE-8EE1-4C1C-9FA3-D813BE57AB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773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B52CD-AE32-452F-91A6-1461AB08A8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36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465C5-37D5-4B5C-8792-E54C60D66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567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BE82F-4E4A-4D13-9BE4-ACB0EF71AD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781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F0932-8C1D-41FF-949E-A9D5E9CB29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74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353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356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26810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130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7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F8BA0-3309-4B68-8ABE-1CA37D3202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977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12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0C181-17AB-4D1D-B1B2-493CA01C32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89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1EDE4-9DF3-40C7-8CBC-9BA84B70A2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073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C7386-BA94-4533-8B3F-FCEE07E81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822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96338-5A31-431E-8E9E-E52125E4E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594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ABB5E-D84D-4C6C-B92F-A1B275F611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084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BCEED-9084-453E-B4BF-70DB880868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457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F8BA0-3309-4B68-8ABE-1CA37D3202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92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29B27-6AEA-44EC-BE72-21BDFC13EF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35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B2AF3-5EEC-49CE-B1C2-754D8F9F85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3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29B27-6AEA-44EC-BE72-21BDFC13EF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910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0D6C-E66E-4342-B0E8-BD0163077E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367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856CA-7A17-4002-90EA-22E52A9F0F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025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873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824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3351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205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317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204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28EE4-3EFC-44AD-AE13-0EF691095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381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3ED48-8A38-413E-82A0-29D6A62AF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1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B2AF3-5EEC-49CE-B1C2-754D8F9F85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374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1: What It Does and Does Not 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D6307-55F7-477E-9CA0-CB4CA8857D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540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1: What It Does and Does Not 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69208"/>
      </p:ext>
    </p:extLst>
  </p:cSld>
  <p:clrMapOvr>
    <a:masterClrMapping/>
  </p:clrMapOvr>
  <p:hf sldNum="0"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1: What It Does and Does Not 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CA8FA-A992-4578-8CF7-D919ADC5B3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863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1: What It Does and Does Not Do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07463"/>
      </p:ext>
    </p:extLst>
  </p:cSld>
  <p:clrMapOvr>
    <a:masterClrMapping/>
  </p:clrMapOvr>
  <p:hf sldNum="0"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1: What It Does and Does Not Do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32345"/>
      </p:ext>
    </p:extLst>
  </p:cSld>
  <p:clrMapOvr>
    <a:masterClrMapping/>
  </p:clrMapOvr>
  <p:hf sldNum="0"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1: What It Does and Does Not Do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0FE75-003E-4B2E-ADFF-FA23376016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772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1: What It Does and Does Not 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E5301-228D-4A6F-B940-7EEAC7CE42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842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1: What It Does and Does Not Do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59667"/>
      </p:ext>
    </p:extLst>
  </p:cSld>
  <p:clrMapOvr>
    <a:masterClrMapping/>
  </p:clrMapOvr>
  <p:hf sldNum="0" hd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1: What It Does and Does Not Do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8E164-CF62-4736-BD17-4B5CE44205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501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1: What It Does and Does Not Do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5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0D6C-E66E-4342-B0E8-BD0163077E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794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1: What It Does and Does Not Do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14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1: What It Does and Does Not Do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63772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1: What It Does and Does Not Do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142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1: What It Does and Does Not Do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756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1: What It Does and Does Not Do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378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1: What It Does and Does Not 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31012"/>
      </p:ext>
    </p:extLst>
  </p:cSld>
  <p:clrMapOvr>
    <a:masterClrMapping/>
  </p:clrMapOvr>
  <p:hf sldNum="0"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1: What It Does and Does Not 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8187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856CA-7A17-4002-90EA-22E52A9F0F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34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4E987-F788-4255-AAFE-018AACF3D3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9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81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1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Prayer Part 4: “What Do I Pray For?”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24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3.svg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CBB79A-B241-457A-B231-C7B8D2C65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4237" y="337333"/>
            <a:ext cx="4949762" cy="289560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marL="457200" marR="0" lvl="0" indent="-457200" fontAlgn="auto">
              <a:spcAft>
                <a:spcPts val="0"/>
              </a:spcAft>
              <a:buClrTx/>
              <a:buSzTx/>
              <a:tabLst/>
              <a:defRPr/>
            </a:pPr>
            <a:r>
              <a:rPr lang="en-US" sz="4900" dirty="0"/>
              <a:t>Prayer Part 4:</a:t>
            </a:r>
            <a:br>
              <a:rPr lang="en-US" sz="4900" dirty="0"/>
            </a:br>
            <a:br>
              <a:rPr lang="en-US" sz="4900" dirty="0"/>
            </a:br>
            <a:br>
              <a:rPr lang="en-US" sz="4100" dirty="0"/>
            </a:br>
            <a:r>
              <a:rPr lang="en-US" sz="6000" dirty="0"/>
              <a:t>“What Do I Pray For?”</a:t>
            </a:r>
            <a:endParaRPr lang="en-US" sz="41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4881BD8-5E22-47CB-9B59-7AE5E1FEE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8" y="4838258"/>
            <a:ext cx="4486272" cy="1809750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n-US" sz="4000" b="1" dirty="0"/>
              <a:t>Text: </a:t>
            </a:r>
          </a:p>
          <a:p>
            <a:r>
              <a:rPr lang="en-US" sz="4600" b="1" dirty="0"/>
              <a:t>John 14:13-15; 15:7 </a:t>
            </a:r>
            <a:endParaRPr lang="en-US" sz="3100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FECED217-AD9C-44C3-A97B-89CC1C1EA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4356" y="733425"/>
            <a:ext cx="3921919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" y="1754528"/>
            <a:ext cx="3683272" cy="3348943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D814B507-F826-4EC9-A06A-2F13DFD71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72" y="799817"/>
            <a:ext cx="3831886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40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505715"/>
            <a:ext cx="6078145" cy="63522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25525" marR="0" lvl="0" indent="-79692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6:13</a:t>
            </a:r>
          </a:p>
          <a:p>
            <a:pPr marL="1025525" marR="0" lvl="0" indent="-79692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Timothy 2:22</a:t>
            </a: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“What Do I Pray For?”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Deliverance from evil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68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Prayer Part 4: “What Do I Pray For?”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E2E52B6D-EE42-4247-8840-EE8BF9CE8308}"/>
              </a:ext>
            </a:extLst>
          </p:cNvPr>
          <p:cNvSpPr/>
          <p:nvPr/>
        </p:nvSpPr>
        <p:spPr>
          <a:xfrm>
            <a:off x="18758" y="567832"/>
            <a:ext cx="438442" cy="899851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50BEA3"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</p:sp>
      <p:sp>
        <p:nvSpPr>
          <p:cNvPr id="9" name="Rectangle 8" descr="Devil Face with Solid Fill">
            <a:extLst>
              <a:ext uri="{FF2B5EF4-FFF2-40B4-BE49-F238E27FC236}">
                <a16:creationId xmlns:a16="http://schemas.microsoft.com/office/drawing/2014/main" id="{E8B08205-B90E-4EC0-AB49-D1A36E91C588}"/>
              </a:ext>
            </a:extLst>
          </p:cNvPr>
          <p:cNvSpPr/>
          <p:nvPr/>
        </p:nvSpPr>
        <p:spPr>
          <a:xfrm>
            <a:off x="116006" y="795959"/>
            <a:ext cx="251565" cy="51630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w="19050" cap="flat" cmpd="sng" algn="ctr">
            <a:noFill/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val="3243870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505715"/>
            <a:ext cx="6078145" cy="63522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25525" lvl="0" indent="-796925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4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Hebrews 4:15-16</a:t>
            </a:r>
          </a:p>
          <a:p>
            <a:pPr marL="1025525" lvl="0" indent="-796925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kumimoji="0" lang="en-US" alt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Acts 12:5</a:t>
            </a:r>
          </a:p>
          <a:p>
            <a:pPr marL="1025525" lvl="0" indent="-796925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4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24:20</a:t>
            </a:r>
          </a:p>
          <a:p>
            <a:pPr marL="1025525" lvl="0" indent="-796925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kumimoji="0" lang="en-US" alt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James 5:13</a:t>
            </a:r>
          </a:p>
          <a:p>
            <a:pPr marL="1025525" lvl="0" indent="-796925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4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Peter 5:7</a:t>
            </a:r>
            <a:endParaRPr kumimoji="0" lang="en-US" altLang="en-US" sz="4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“What Do I Pray For?”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2800" b="1" i="1" dirty="0">
                <a:solidFill>
                  <a:srgbClr val="FFFF00"/>
                </a:solidFill>
                <a:latin typeface="Tahoma" panose="020B0604030504040204" pitchFamily="34" charset="0"/>
              </a:rPr>
              <a:t>Deliverance from evil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Daily Living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DEC039-061B-41C5-A846-6DF95330F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481" y="6492875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Prayer Part 4: “What Do I Pray For?”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7858BDF1-51B6-42E2-8A61-37EEEE430F1E}"/>
              </a:ext>
            </a:extLst>
          </p:cNvPr>
          <p:cNvSpPr/>
          <p:nvPr/>
        </p:nvSpPr>
        <p:spPr>
          <a:xfrm>
            <a:off x="18758" y="567832"/>
            <a:ext cx="438442" cy="899851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50BEA3"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</p:sp>
      <p:sp>
        <p:nvSpPr>
          <p:cNvPr id="9" name="Rectangle 8" descr="Devil Face with Solid Fill">
            <a:extLst>
              <a:ext uri="{FF2B5EF4-FFF2-40B4-BE49-F238E27FC236}">
                <a16:creationId xmlns:a16="http://schemas.microsoft.com/office/drawing/2014/main" id="{C2FFB586-D31D-4FAC-B27F-5F1509019D3A}"/>
              </a:ext>
            </a:extLst>
          </p:cNvPr>
          <p:cNvSpPr/>
          <p:nvPr/>
        </p:nvSpPr>
        <p:spPr>
          <a:xfrm>
            <a:off x="116006" y="795959"/>
            <a:ext cx="251565" cy="51630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w="19050" cap="flat" cmpd="sng" algn="ctr">
            <a:noFill/>
            <a:prstDash val="solid"/>
          </a:ln>
          <a:effectLst/>
        </p:spPr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AB33E1A3-211C-4E25-973C-15B6FCCDD2D4}"/>
              </a:ext>
            </a:extLst>
          </p:cNvPr>
          <p:cNvSpPr/>
          <p:nvPr/>
        </p:nvSpPr>
        <p:spPr>
          <a:xfrm>
            <a:off x="34333" y="1930858"/>
            <a:ext cx="422868" cy="823499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1" name="Rectangle 10" descr="Mop and bucket">
            <a:extLst>
              <a:ext uri="{FF2B5EF4-FFF2-40B4-BE49-F238E27FC236}">
                <a16:creationId xmlns:a16="http://schemas.microsoft.com/office/drawing/2014/main" id="{1257697A-D11F-44E6-BDB3-1FD12D8101E0}"/>
              </a:ext>
            </a:extLst>
          </p:cNvPr>
          <p:cNvSpPr/>
          <p:nvPr/>
        </p:nvSpPr>
        <p:spPr>
          <a:xfrm>
            <a:off x="136048" y="2035515"/>
            <a:ext cx="242629" cy="47249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66027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595" y="505715"/>
            <a:ext cx="6100375" cy="63849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Timothy 2:1-2</a:t>
            </a:r>
          </a:p>
          <a:p>
            <a:pPr marL="5715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lang="en-US" altLang="en-US" sz="4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5:44</a:t>
            </a:r>
          </a:p>
          <a:p>
            <a:pPr marL="5715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Romans 10:1</a:t>
            </a:r>
          </a:p>
          <a:p>
            <a:pPr marL="5715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lang="en-US" altLang="en-US" sz="4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Ephesians 6:18</a:t>
            </a:r>
          </a:p>
          <a:p>
            <a:pPr marL="5715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17:6-12</a:t>
            </a:r>
          </a:p>
          <a:p>
            <a:pPr marL="5715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lang="en-US" altLang="en-US" sz="4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17:20</a:t>
            </a:r>
            <a:endParaRPr kumimoji="0" lang="en-US" altLang="en-US" sz="4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“What Do I Pray For?”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2800" b="1" i="1" dirty="0">
                <a:solidFill>
                  <a:srgbClr val="FFFF00"/>
                </a:solidFill>
                <a:latin typeface="Tahoma" panose="020B0604030504040204" pitchFamily="34" charset="0"/>
              </a:rPr>
              <a:t>Deliverance from evil</a:t>
            </a:r>
          </a:p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endParaRPr lang="en-US" altLang="en-US" sz="2800" b="1" i="1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2800" b="1" i="1" dirty="0">
                <a:solidFill>
                  <a:srgbClr val="FFFF00"/>
                </a:solidFill>
                <a:latin typeface="Tahoma" panose="020B0604030504040204" pitchFamily="34" charset="0"/>
              </a:rPr>
              <a:t>Daily Living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Other People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F2254D-5D69-4CD6-B1F2-6E1618708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969" y="6495353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Prayer Part 4: “What Do I Pray For?”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A4938099-99D8-4169-85DE-DE156FE63982}"/>
              </a:ext>
            </a:extLst>
          </p:cNvPr>
          <p:cNvSpPr/>
          <p:nvPr/>
        </p:nvSpPr>
        <p:spPr>
          <a:xfrm>
            <a:off x="18758" y="567832"/>
            <a:ext cx="438442" cy="899851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50BEA3"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</p:sp>
      <p:sp>
        <p:nvSpPr>
          <p:cNvPr id="9" name="Rectangle 8" descr="Devil Face with Solid Fill">
            <a:extLst>
              <a:ext uri="{FF2B5EF4-FFF2-40B4-BE49-F238E27FC236}">
                <a16:creationId xmlns:a16="http://schemas.microsoft.com/office/drawing/2014/main" id="{FD6C9B8F-1FDD-4A91-AF04-221824E0F4E7}"/>
              </a:ext>
            </a:extLst>
          </p:cNvPr>
          <p:cNvSpPr/>
          <p:nvPr/>
        </p:nvSpPr>
        <p:spPr>
          <a:xfrm>
            <a:off x="116006" y="795959"/>
            <a:ext cx="251565" cy="51630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w="19050" cap="flat" cmpd="sng" algn="ctr">
            <a:noFill/>
            <a:prstDash val="solid"/>
          </a:ln>
          <a:effectLst/>
        </p:spPr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4CDAE9ED-4030-4D2E-81D3-BAB785A4C81F}"/>
              </a:ext>
            </a:extLst>
          </p:cNvPr>
          <p:cNvSpPr/>
          <p:nvPr/>
        </p:nvSpPr>
        <p:spPr>
          <a:xfrm>
            <a:off x="34333" y="1789676"/>
            <a:ext cx="422868" cy="823499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1" name="Rectangle 10" descr="Mop and bucket">
            <a:extLst>
              <a:ext uri="{FF2B5EF4-FFF2-40B4-BE49-F238E27FC236}">
                <a16:creationId xmlns:a16="http://schemas.microsoft.com/office/drawing/2014/main" id="{B4482090-C881-4ABE-9C84-91A4A5E9F39D}"/>
              </a:ext>
            </a:extLst>
          </p:cNvPr>
          <p:cNvSpPr/>
          <p:nvPr/>
        </p:nvSpPr>
        <p:spPr>
          <a:xfrm>
            <a:off x="136048" y="1894333"/>
            <a:ext cx="242629" cy="47249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C5CBF109-C48B-4AEE-94F5-02BAB09BE15A}"/>
              </a:ext>
            </a:extLst>
          </p:cNvPr>
          <p:cNvSpPr/>
          <p:nvPr/>
        </p:nvSpPr>
        <p:spPr>
          <a:xfrm>
            <a:off x="37223" y="2829383"/>
            <a:ext cx="438442" cy="823500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9A66CA"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</p:sp>
      <p:sp>
        <p:nvSpPr>
          <p:cNvPr id="15" name="Rectangle 14" descr="Unfollow">
            <a:extLst>
              <a:ext uri="{FF2B5EF4-FFF2-40B4-BE49-F238E27FC236}">
                <a16:creationId xmlns:a16="http://schemas.microsoft.com/office/drawing/2014/main" id="{B9006351-17F2-4AD9-B7F6-7463C2D833C4}"/>
              </a:ext>
            </a:extLst>
          </p:cNvPr>
          <p:cNvSpPr/>
          <p:nvPr/>
        </p:nvSpPr>
        <p:spPr>
          <a:xfrm>
            <a:off x="136048" y="2989894"/>
            <a:ext cx="251565" cy="516307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w="19050" cap="flat" cmpd="sng" algn="ctr">
            <a:noFill/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val="3402663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05715"/>
            <a:ext cx="6251371" cy="63196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25525" marR="0" lvl="0" indent="-79692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kumimoji="0" lang="en-US" altLang="en-US" sz="4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Colossians 4:2-4</a:t>
            </a:r>
          </a:p>
          <a:p>
            <a:pPr marL="1025525" marR="0" lvl="0" indent="-79692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4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Ephesians 6:19</a:t>
            </a:r>
          </a:p>
          <a:p>
            <a:pPr marL="1025525" marR="0" lvl="0" indent="-79692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kumimoji="0" lang="en-US" altLang="en-US" sz="4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Luke 10:2</a:t>
            </a:r>
          </a:p>
          <a:p>
            <a:pPr marL="1025525" lvl="0" indent="-796925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4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Thessalonians 3:1-3</a:t>
            </a:r>
            <a:endParaRPr kumimoji="0" lang="en-US" altLang="en-US" sz="40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“What Do I Pray For?”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2800" b="1" i="1" dirty="0">
                <a:solidFill>
                  <a:srgbClr val="FFFF00"/>
                </a:solidFill>
                <a:latin typeface="Tahoma" panose="020B0604030504040204" pitchFamily="34" charset="0"/>
              </a:rPr>
              <a:t>Deliverance from evil</a:t>
            </a:r>
          </a:p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endParaRPr lang="en-US" altLang="en-US" sz="2800" b="1" i="1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2800" b="1" i="1" dirty="0">
                <a:solidFill>
                  <a:srgbClr val="FFFF00"/>
                </a:solidFill>
                <a:latin typeface="Tahoma" panose="020B0604030504040204" pitchFamily="34" charset="0"/>
              </a:rPr>
              <a:t>Daily Living</a:t>
            </a:r>
          </a:p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endParaRPr lang="en-US" altLang="en-US" sz="2800" b="1" i="1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2800" b="1" i="1" dirty="0">
                <a:solidFill>
                  <a:srgbClr val="FFFF00"/>
                </a:solidFill>
                <a:latin typeface="Tahoma" panose="020B0604030504040204" pitchFamily="34" charset="0"/>
              </a:rPr>
              <a:t>Other People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</a:rPr>
              <a:t>Effective Working of the Word of God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2EF4A1-F5F2-4864-93DA-6C2ABA180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5208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Prayer Part 4: “What Do I Pray For?”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3A1E898-3D0D-4C39-B3BF-AEF701645D10}"/>
              </a:ext>
            </a:extLst>
          </p:cNvPr>
          <p:cNvSpPr/>
          <p:nvPr/>
        </p:nvSpPr>
        <p:spPr>
          <a:xfrm>
            <a:off x="18758" y="567832"/>
            <a:ext cx="438442" cy="899851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50BEA3"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</p:sp>
      <p:sp>
        <p:nvSpPr>
          <p:cNvPr id="9" name="Rectangle 8" descr="Devil Face with Solid Fill">
            <a:extLst>
              <a:ext uri="{FF2B5EF4-FFF2-40B4-BE49-F238E27FC236}">
                <a16:creationId xmlns:a16="http://schemas.microsoft.com/office/drawing/2014/main" id="{5B5593AC-EEE7-4015-AD06-57B38EC0E30F}"/>
              </a:ext>
            </a:extLst>
          </p:cNvPr>
          <p:cNvSpPr/>
          <p:nvPr/>
        </p:nvSpPr>
        <p:spPr>
          <a:xfrm>
            <a:off x="116006" y="795959"/>
            <a:ext cx="251565" cy="51630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w="19050" cap="flat" cmpd="sng" algn="ctr">
            <a:noFill/>
            <a:prstDash val="solid"/>
          </a:ln>
          <a:effectLst/>
        </p:spPr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F40EDF90-EBB3-4483-AB54-67DEEE692F56}"/>
              </a:ext>
            </a:extLst>
          </p:cNvPr>
          <p:cNvSpPr/>
          <p:nvPr/>
        </p:nvSpPr>
        <p:spPr>
          <a:xfrm>
            <a:off x="34333" y="1672847"/>
            <a:ext cx="422868" cy="823499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1" name="Rectangle 10" descr="Mop and bucket">
            <a:extLst>
              <a:ext uri="{FF2B5EF4-FFF2-40B4-BE49-F238E27FC236}">
                <a16:creationId xmlns:a16="http://schemas.microsoft.com/office/drawing/2014/main" id="{701E7835-3F6D-45D1-AD7E-AA7F9C41C251}"/>
              </a:ext>
            </a:extLst>
          </p:cNvPr>
          <p:cNvSpPr/>
          <p:nvPr/>
        </p:nvSpPr>
        <p:spPr>
          <a:xfrm>
            <a:off x="136048" y="1777504"/>
            <a:ext cx="242629" cy="47249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9DB4DB6B-4BBD-43F3-B885-920334D343D9}"/>
              </a:ext>
            </a:extLst>
          </p:cNvPr>
          <p:cNvSpPr/>
          <p:nvPr/>
        </p:nvSpPr>
        <p:spPr>
          <a:xfrm>
            <a:off x="28945" y="2668870"/>
            <a:ext cx="422868" cy="823499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9A66CA"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</p:sp>
      <p:sp>
        <p:nvSpPr>
          <p:cNvPr id="15" name="Rectangle 14" descr="Unfollow">
            <a:extLst>
              <a:ext uri="{FF2B5EF4-FFF2-40B4-BE49-F238E27FC236}">
                <a16:creationId xmlns:a16="http://schemas.microsoft.com/office/drawing/2014/main" id="{7EF913C1-A139-4A91-9FC1-CE599EE3CC1A}"/>
              </a:ext>
            </a:extLst>
          </p:cNvPr>
          <p:cNvSpPr/>
          <p:nvPr/>
        </p:nvSpPr>
        <p:spPr>
          <a:xfrm>
            <a:off x="112196" y="2829382"/>
            <a:ext cx="251565" cy="516307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w="19050" cap="flat" cmpd="sng" algn="ctr">
            <a:noFill/>
            <a:prstDash val="solid"/>
          </a:ln>
          <a:effectLst/>
        </p:spPr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6F7EE357-B3EB-4F37-86AA-D0BB16310965}"/>
              </a:ext>
            </a:extLst>
          </p:cNvPr>
          <p:cNvSpPr/>
          <p:nvPr/>
        </p:nvSpPr>
        <p:spPr>
          <a:xfrm>
            <a:off x="18898" y="3783652"/>
            <a:ext cx="432916" cy="823500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C54F71"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</p:sp>
      <p:sp>
        <p:nvSpPr>
          <p:cNvPr id="17" name="Rectangle 16" descr="Open Book">
            <a:extLst>
              <a:ext uri="{FF2B5EF4-FFF2-40B4-BE49-F238E27FC236}">
                <a16:creationId xmlns:a16="http://schemas.microsoft.com/office/drawing/2014/main" id="{74C0F4D5-265C-48A8-87D4-38B3ECFE0C61}"/>
              </a:ext>
            </a:extLst>
          </p:cNvPr>
          <p:cNvSpPr/>
          <p:nvPr/>
        </p:nvSpPr>
        <p:spPr>
          <a:xfrm>
            <a:off x="119177" y="3944167"/>
            <a:ext cx="248394" cy="472500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w="19050" cap="flat" cmpd="sng" algn="ctr">
            <a:noFill/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val="3368693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E756F-5611-4504-AC29-1A35CC262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3959"/>
            <a:ext cx="7765321" cy="6056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u="sng" dirty="0">
                <a:ln w="19050">
                  <a:solidFill>
                    <a:schemeClr val="bg1"/>
                  </a:solidFill>
                </a:ln>
              </a:rPr>
              <a:t>“What Do I Pray For?”</a:t>
            </a:r>
            <a:endParaRPr lang="en-US" dirty="0">
              <a:ln w="19050">
                <a:solidFill>
                  <a:schemeClr val="bg1"/>
                </a:solidFill>
              </a:ln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A2AC96-1E47-421C-A03F-F98E354E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9144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1EDF8-4BFC-4AFB-8B23-B14431AC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90" y="6492875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Aft>
                <a:spcPts val="600"/>
              </a:spcAft>
              <a:buClrTx/>
              <a:buSzTx/>
              <a:buNone/>
              <a:defRPr/>
            </a:pPr>
            <a:r>
              <a:rPr lang="en-US" b="1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Prayer Part 4: “What Do I Pray For?”</a:t>
            </a:r>
          </a:p>
        </p:txBody>
      </p:sp>
      <p:graphicFrame>
        <p:nvGraphicFramePr>
          <p:cNvPr id="16" name="Text Box 4">
            <a:extLst>
              <a:ext uri="{FF2B5EF4-FFF2-40B4-BE49-F238E27FC236}">
                <a16:creationId xmlns:a16="http://schemas.microsoft.com/office/drawing/2014/main" id="{F9845CC2-0F2A-404D-B0DB-401423D8D3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747159"/>
              </p:ext>
            </p:extLst>
          </p:nvPr>
        </p:nvGraphicFramePr>
        <p:xfrm>
          <a:off x="683366" y="2095500"/>
          <a:ext cx="7765256" cy="240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Text Box 4">
            <a:extLst>
              <a:ext uri="{FF2B5EF4-FFF2-40B4-BE49-F238E27FC236}">
                <a16:creationId xmlns:a16="http://schemas.microsoft.com/office/drawing/2014/main" id="{CE7A7B2B-3E41-41A6-9DBD-1A84CBD8D5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0389978"/>
              </p:ext>
            </p:extLst>
          </p:nvPr>
        </p:nvGraphicFramePr>
        <p:xfrm>
          <a:off x="695378" y="4266215"/>
          <a:ext cx="7765256" cy="2493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Text Box 5">
            <a:extLst>
              <a:ext uri="{FF2B5EF4-FFF2-40B4-BE49-F238E27FC236}">
                <a16:creationId xmlns:a16="http://schemas.microsoft.com/office/drawing/2014/main" id="{325DAEEC-18F9-4248-A08B-A8D431828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56" y="911471"/>
            <a:ext cx="8982075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>
              <a:buClrTx/>
              <a:buSzTx/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We must still teach and take opportunities as they arise! </a:t>
            </a:r>
            <a:r>
              <a:rPr lang="en-US" sz="2400" b="1" i="1" dirty="0">
                <a:solidFill>
                  <a:srgbClr val="FF0000"/>
                </a:solidFill>
              </a:rPr>
              <a:t>(Col. 4:2-4; I Pet. 3:15)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5242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1"/>
            <a:ext cx="4495776" cy="76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000" u="sng" dirty="0"/>
              <a:t>Conclusion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0CE1B1-2C8A-4B35-A520-5252F7D554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2" r="12817" b="-1"/>
          <a:stretch/>
        </p:blipFill>
        <p:spPr>
          <a:xfrm>
            <a:off x="20" y="10"/>
            <a:ext cx="4571980" cy="685799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553200"/>
            <a:ext cx="2454240" cy="3038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base"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Prayer Part 4: “What Do I Pray For?”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0DCF65E-F84E-483D-83D7-A1616D56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992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1">
            <a:extLst>
              <a:ext uri="{FF2B5EF4-FFF2-40B4-BE49-F238E27FC236}">
                <a16:creationId xmlns:a16="http://schemas.microsoft.com/office/drawing/2014/main" id="{5F8483D5-5520-425F-917D-63FA9DCB9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1" y="838200"/>
            <a:ext cx="4512592" cy="601979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228600" lvl="0" indent="0" eaLnBrk="1" hangingPunct="1">
              <a:lnSpc>
                <a:spcPct val="110000"/>
              </a:lnSpc>
              <a:spcAft>
                <a:spcPts val="600"/>
              </a:spcAft>
              <a:buClrTx/>
              <a:buSzTx/>
              <a:buNone/>
              <a:defRPr/>
            </a:pPr>
            <a:r>
              <a:rPr lang="en-US" altLang="en-US" sz="96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Philippians 4:6</a:t>
            </a:r>
          </a:p>
          <a:p>
            <a:pPr marL="231775" lvl="0" indent="0" algn="ctr" eaLnBrk="1" hangingPunct="1">
              <a:lnSpc>
                <a:spcPct val="110000"/>
              </a:lnSpc>
              <a:spcAft>
                <a:spcPts val="600"/>
              </a:spcAft>
              <a:buClrTx/>
              <a:buSzTx/>
              <a:buNone/>
              <a:defRPr/>
            </a:pPr>
            <a:r>
              <a:rPr lang="en-US" altLang="en-US" sz="80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Be anxious for nothing, but in everything by prayer and supplication with thanksgiving let your requests be made known to God.</a:t>
            </a:r>
            <a:endParaRPr kumimoji="0" lang="en-US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0CE1B1-2C8A-4B35-A520-5252F7D55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5626" y="-17318"/>
            <a:ext cx="9202149" cy="6892636"/>
          </a:xfrm>
          <a:prstGeom prst="rect">
            <a:avLst/>
          </a:prstGeom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000" u="sng" dirty="0"/>
              <a:t>Conclusion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4" y="6629400"/>
            <a:ext cx="3632122" cy="23443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Times New Roman" pitchFamily="18" charset="0"/>
              </a:rPr>
              <a:t>Prayer Part 4: “What Do I Pray For?”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Times New Roman" pitchFamily="18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BA5D3E95-274C-464D-9971-CC463BFEE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930170"/>
            <a:ext cx="899160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buClrTx/>
              <a:buSzTx/>
              <a:buNone/>
              <a:defRPr/>
            </a:pPr>
            <a:r>
              <a:rPr lang="en-US" sz="3200" b="1" dirty="0">
                <a:solidFill>
                  <a:srgbClr val="006600"/>
                </a:solidFill>
              </a:rPr>
              <a:t>Let us pray often and let us make our requests before God with an attitude of thanksgiving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Rockwell" panose="02060603020205020403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1689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-14235" y="4699819"/>
            <a:ext cx="9144000" cy="609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38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" y="4676564"/>
            <a:ext cx="8915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Arial" charset="0"/>
              </a:rPr>
              <a:t>For The Erring Saint: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 pitchFamily="18" charset="0"/>
                <a:ea typeface="+mn-ea"/>
                <a:cs typeface="Arial" charset="0"/>
              </a:rPr>
              <a:t>Repent (Acts 8:22), Confess (I Jn.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 pitchFamily="18" charset="0"/>
                <a:ea typeface="+mn-ea"/>
                <a:cs typeface="Arial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23233BD5-5721-4619-AE07-6D98D8A78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" r="1" b="1"/>
          <a:stretch/>
        </p:blipFill>
        <p:spPr>
          <a:xfrm>
            <a:off x="-10886" y="2030"/>
            <a:ext cx="9143980" cy="685597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0938" y="1"/>
            <a:ext cx="7765321" cy="106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400" u="sng" dirty="0"/>
              <a:t>Intro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3291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Prayer Part 4: “What Do I Pray For?”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3156571B-8466-4BA0-9C36-F4F9651FC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6" y="2441418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“What do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I pray for?”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53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23233BD5-5721-4619-AE07-6D98D8A78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" r="1" b="1"/>
          <a:stretch/>
        </p:blipFill>
        <p:spPr>
          <a:xfrm>
            <a:off x="20" y="2030"/>
            <a:ext cx="9143980" cy="685597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0938" y="1"/>
            <a:ext cx="7765321" cy="106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400" u="sng" dirty="0"/>
              <a:t>Intro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3291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base"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Prayer Part 4: “What Do I Pray For?”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3156571B-8466-4BA0-9C36-F4F9651FC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01" y="1251283"/>
            <a:ext cx="9127199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John 14:13-15</a:t>
            </a:r>
          </a:p>
          <a:p>
            <a:pPr marL="682625" lvl="0" indent="-682625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None/>
              <a:defRPr/>
            </a:pPr>
            <a:r>
              <a:rPr lang="en-US" b="1" dirty="0">
                <a:solidFill>
                  <a:prstClr val="white"/>
                </a:solidFill>
              </a:rPr>
              <a:t>13.  "Whatever you ask in My name, that will I do, so that the Father may be glorified in the Son.</a:t>
            </a:r>
          </a:p>
          <a:p>
            <a:pPr marL="682625" lvl="0" indent="-682625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None/>
              <a:defRPr/>
            </a:pPr>
            <a:r>
              <a:rPr lang="en-US" b="1" dirty="0">
                <a:solidFill>
                  <a:prstClr val="white"/>
                </a:solidFill>
              </a:rPr>
              <a:t>14.  "If you ask Me anything in My name, I will do it.</a:t>
            </a:r>
          </a:p>
          <a:p>
            <a:pPr marL="682625" lvl="0" indent="-682625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None/>
              <a:defRPr/>
            </a:pPr>
            <a:r>
              <a:rPr lang="en-US" b="1" dirty="0">
                <a:solidFill>
                  <a:prstClr val="white"/>
                </a:solidFill>
              </a:rPr>
              <a:t>15.  "If you love Me, you will keep My commandments.</a:t>
            </a:r>
          </a:p>
          <a:p>
            <a:pPr marL="682625" lvl="0" indent="-682625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None/>
              <a:defRPr/>
            </a:pPr>
            <a:endParaRPr lang="en-US" b="1" dirty="0">
              <a:solidFill>
                <a:prstClr val="white"/>
              </a:solidFill>
            </a:endParaRPr>
          </a:p>
          <a:p>
            <a:pPr lvl="0" eaLnBrk="1" hangingPunct="1">
              <a:buClrTx/>
              <a:buSzTx/>
              <a:buNone/>
              <a:defRPr/>
            </a:pPr>
            <a:r>
              <a:rPr lang="en-US" sz="2400" b="1" dirty="0">
                <a:solidFill>
                  <a:srgbClr val="FFFF00"/>
                </a:solidFill>
              </a:rPr>
              <a:t>John 15:7</a:t>
            </a:r>
          </a:p>
          <a:p>
            <a:pPr lvl="0" eaLnBrk="1" hangingPunct="1">
              <a:buClrTx/>
              <a:buSzTx/>
              <a:buAutoNum type="arabicPeriod" startAt="7"/>
              <a:defRPr/>
            </a:pPr>
            <a:r>
              <a:rPr lang="en-US" b="1" dirty="0">
                <a:solidFill>
                  <a:prstClr val="white"/>
                </a:solidFill>
              </a:rPr>
              <a:t>"If you abide in Me, and My words abide in you, ask whatever you wish, and it will be done for you. </a:t>
            </a:r>
          </a:p>
          <a:p>
            <a:pPr marL="514350" lvl="0" indent="-514350" eaLnBrk="1" hangingPunct="1">
              <a:buClrTx/>
              <a:buSzTx/>
              <a:buAutoNum type="arabicPeriod" startAt="7"/>
              <a:defRPr/>
            </a:pPr>
            <a:endParaRPr lang="en-US" sz="2400" b="1" dirty="0">
              <a:solidFill>
                <a:prstClr val="white"/>
              </a:solidFill>
            </a:endParaRPr>
          </a:p>
          <a:p>
            <a:pPr marL="0" lvl="0" indent="0" eaLnBrk="1" hangingPunct="1">
              <a:buClrTx/>
              <a:buSzTx/>
              <a:buNone/>
              <a:defRPr/>
            </a:pPr>
            <a:r>
              <a:rPr lang="en-US" sz="2400" b="1" dirty="0">
                <a:solidFill>
                  <a:srgbClr val="FFFF00"/>
                </a:solidFill>
              </a:rPr>
              <a:t>I John 3:21-22</a:t>
            </a:r>
          </a:p>
          <a:p>
            <a:pPr marL="682625" lvl="0" indent="-682625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None/>
              <a:defRPr/>
            </a:pPr>
            <a:r>
              <a:rPr lang="en-US" b="1" dirty="0">
                <a:solidFill>
                  <a:prstClr val="white"/>
                </a:solidFill>
              </a:rPr>
              <a:t>21.  Beloved, if our heart does not condemn us, we have confidence before God;</a:t>
            </a:r>
          </a:p>
          <a:p>
            <a:pPr marL="682625" lvl="0" indent="-682625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None/>
              <a:defRPr/>
            </a:pPr>
            <a:r>
              <a:rPr lang="en-US" b="1" dirty="0">
                <a:solidFill>
                  <a:prstClr val="white"/>
                </a:solidFill>
              </a:rPr>
              <a:t>22.  and whatever we ask we receive from Him, because we keep His commandments and do the things that are pleasing in His sight.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23233BD5-5721-4619-AE07-6D98D8A78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" r="1" b="1"/>
          <a:stretch/>
        </p:blipFill>
        <p:spPr>
          <a:xfrm>
            <a:off x="16801" y="2030"/>
            <a:ext cx="9143980" cy="685597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0938" y="1"/>
            <a:ext cx="7765321" cy="106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400" u="sng" dirty="0"/>
              <a:t>Intro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3889"/>
            <a:ext cx="5004649" cy="3245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Prayer Part 4: “What Do I Pray For?”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3156571B-8466-4BA0-9C36-F4F9651FC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066801"/>
            <a:ext cx="91440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eaLnBrk="1" hangingPunct="1">
              <a:buClrTx/>
              <a:buSzTx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God answers prayer according to His will </a:t>
            </a:r>
            <a:r>
              <a:rPr lang="en-US" sz="2800" b="1" i="1" dirty="0">
                <a:solidFill>
                  <a:srgbClr val="FFFF00"/>
                </a:solidFill>
              </a:rPr>
              <a:t>(I Jn. 5:14-15; Js. 4:13-15):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lvl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prstClr val="white"/>
                </a:solidFill>
              </a:rPr>
              <a:t>Withholds answers (Mt. 26:39-44; Job 30:20)</a:t>
            </a:r>
          </a:p>
          <a:p>
            <a:pPr lvl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prstClr val="white"/>
                </a:solidFill>
              </a:rPr>
              <a:t>Delays answers (Lk. 18:7)</a:t>
            </a:r>
          </a:p>
          <a:p>
            <a:pPr lvl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prstClr val="white"/>
                </a:solidFill>
              </a:rPr>
              <a:t>Exceeds request (Acts 12:15-16; Eph. 3:20)</a:t>
            </a:r>
          </a:p>
          <a:p>
            <a:pPr lvl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prstClr val="white"/>
                </a:solidFill>
              </a:rPr>
              <a:t>Does not grant request  (Mt. 26:39; II Cor. 12:8-9)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ED30A32-8E16-4DD5-A028-35F559307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57289"/>
            <a:ext cx="91388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 eaLnBrk="1" hangingPunct="1">
              <a:buClrTx/>
              <a:buSzTx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The Holy Spirit intercedes for us in our prayers (Rom. 8:26-27)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28BD8C9-3443-4D65-BE93-924EA411F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781" y="5170450"/>
            <a:ext cx="9160781" cy="1323439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buClrTx/>
              <a:buSzTx/>
              <a:buNone/>
              <a:defRPr/>
            </a:pPr>
            <a:r>
              <a:rPr lang="en-US" sz="4000" b="1" dirty="0">
                <a:solidFill>
                  <a:srgbClr val="66FFFF"/>
                </a:solidFill>
              </a:rPr>
              <a:t>The Scriptures provide examples of things for which we are to pray!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71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505715"/>
            <a:ext cx="6078145" cy="63522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lvl="0" indent="-3429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4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John 1:9</a:t>
            </a:r>
          </a:p>
          <a:p>
            <a:pPr marL="1025525" lvl="0" indent="-796925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4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6:12; Luke 11:4</a:t>
            </a:r>
          </a:p>
          <a:p>
            <a:pPr marL="1025525" lvl="0" indent="-796925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4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Acts 8:22</a:t>
            </a: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“What Do I Pray For?”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Forgiveness of sins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689"/>
            <a:ext cx="5004649" cy="365125"/>
          </a:xfrm>
        </p:spPr>
        <p:txBody>
          <a:bodyPr/>
          <a:lstStyle/>
          <a:p>
            <a:pPr>
              <a:buNone/>
              <a:defRPr/>
            </a:pPr>
            <a:r>
              <a:rPr lang="en-US" dirty="0"/>
              <a:t>Prayer Part 4: “What Do I Pray For?”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15E5BFD6-D6E3-46DB-A1B3-939F0F026357}"/>
              </a:ext>
            </a:extLst>
          </p:cNvPr>
          <p:cNvSpPr/>
          <p:nvPr/>
        </p:nvSpPr>
        <p:spPr>
          <a:xfrm>
            <a:off x="23447" y="582066"/>
            <a:ext cx="457200" cy="869393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" name="Rectangle 8" descr="Love Letter">
            <a:extLst>
              <a:ext uri="{FF2B5EF4-FFF2-40B4-BE49-F238E27FC236}">
                <a16:creationId xmlns:a16="http://schemas.microsoft.com/office/drawing/2014/main" id="{6ECB4712-2CF0-49F4-AA3A-0851CCA58152}"/>
              </a:ext>
            </a:extLst>
          </p:cNvPr>
          <p:cNvSpPr/>
          <p:nvPr/>
        </p:nvSpPr>
        <p:spPr>
          <a:xfrm>
            <a:off x="87913" y="690316"/>
            <a:ext cx="328268" cy="58776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20297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505715"/>
            <a:ext cx="6078145" cy="63522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James 1:5</a:t>
            </a: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“What Do I Pray For?”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2800" b="1" i="1" dirty="0">
                <a:solidFill>
                  <a:srgbClr val="FFFF00"/>
                </a:solidFill>
                <a:latin typeface="Tahoma" panose="020B0604030504040204" pitchFamily="34" charset="0"/>
              </a:rPr>
              <a:t>Forgiveness of sins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altLang="en-US" sz="4800" b="1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Wisdom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DEC039-061B-41C5-A846-6DF95330F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481" y="6492875"/>
            <a:ext cx="5004649" cy="365125"/>
          </a:xfrm>
        </p:spPr>
        <p:txBody>
          <a:bodyPr/>
          <a:lstStyle/>
          <a:p>
            <a:pPr>
              <a:buNone/>
              <a:defRPr/>
            </a:pPr>
            <a:r>
              <a:rPr lang="en-US" dirty="0"/>
              <a:t>Prayer Part 4: “What Do I Pray For?”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CF4B8511-A3A8-422C-89AB-3C26769E8BEA}"/>
              </a:ext>
            </a:extLst>
          </p:cNvPr>
          <p:cNvSpPr/>
          <p:nvPr/>
        </p:nvSpPr>
        <p:spPr>
          <a:xfrm>
            <a:off x="23447" y="582066"/>
            <a:ext cx="457200" cy="869393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" name="Rectangle 8" descr="Love Letter">
            <a:extLst>
              <a:ext uri="{FF2B5EF4-FFF2-40B4-BE49-F238E27FC236}">
                <a16:creationId xmlns:a16="http://schemas.microsoft.com/office/drawing/2014/main" id="{67D9D08E-0A09-40C7-A43D-AED590656B87}"/>
              </a:ext>
            </a:extLst>
          </p:cNvPr>
          <p:cNvSpPr/>
          <p:nvPr/>
        </p:nvSpPr>
        <p:spPr>
          <a:xfrm>
            <a:off x="87913" y="690316"/>
            <a:ext cx="328268" cy="58776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FFF394CA-5AF6-4685-AEC7-B07E61B8CB1B}"/>
              </a:ext>
            </a:extLst>
          </p:cNvPr>
          <p:cNvSpPr/>
          <p:nvPr/>
        </p:nvSpPr>
        <p:spPr>
          <a:xfrm>
            <a:off x="28852" y="2133600"/>
            <a:ext cx="451796" cy="720370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4A9CCC"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</p:sp>
      <p:sp>
        <p:nvSpPr>
          <p:cNvPr id="11" name="Rectangle 10" descr="Brain in head">
            <a:extLst>
              <a:ext uri="{FF2B5EF4-FFF2-40B4-BE49-F238E27FC236}">
                <a16:creationId xmlns:a16="http://schemas.microsoft.com/office/drawing/2014/main" id="{5640642A-7B13-4FF5-80D8-EF653FB30BBA}"/>
              </a:ext>
            </a:extLst>
          </p:cNvPr>
          <p:cNvSpPr/>
          <p:nvPr/>
        </p:nvSpPr>
        <p:spPr>
          <a:xfrm>
            <a:off x="83894" y="2250277"/>
            <a:ext cx="332287" cy="487015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w="19050" cap="flat" cmpd="sng" algn="ctr">
            <a:noFill/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val="2198155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595" y="505715"/>
            <a:ext cx="6100375" cy="63849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6:11</a:t>
            </a:r>
          </a:p>
          <a:p>
            <a:pPr marL="5715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lang="en-US" altLang="en-US" sz="4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Luke 11:3</a:t>
            </a:r>
          </a:p>
          <a:p>
            <a:pPr marL="974725" marR="0" lvl="0" indent="-74612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</a:t>
            </a:r>
            <a:r>
              <a:rPr kumimoji="0" lang="en-US" altLang="en-US" sz="4400" b="1" i="0" u="none" strike="noStrike" kern="1200" cap="all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6:25-34</a:t>
            </a:r>
            <a:endParaRPr kumimoji="0" lang="en-US" altLang="en-US" sz="4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“What Do I Pray For?”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2800" b="1" i="1" dirty="0">
                <a:solidFill>
                  <a:srgbClr val="FFFF00"/>
                </a:solidFill>
                <a:latin typeface="Tahoma" panose="020B0604030504040204" pitchFamily="34" charset="0"/>
              </a:rPr>
              <a:t>Forgiveness of sins</a:t>
            </a:r>
          </a:p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endParaRPr lang="en-US" altLang="en-US" sz="4800" b="1" i="1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2800" b="1" i="1" dirty="0">
                <a:solidFill>
                  <a:srgbClr val="FFFF00"/>
                </a:solidFill>
                <a:latin typeface="Tahoma" panose="020B0604030504040204" pitchFamily="34" charset="0"/>
              </a:rPr>
              <a:t>Wisdom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Daily Necessities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F2254D-5D69-4CD6-B1F2-6E1618708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969" y="6495353"/>
            <a:ext cx="5004649" cy="365125"/>
          </a:xfrm>
        </p:spPr>
        <p:txBody>
          <a:bodyPr/>
          <a:lstStyle/>
          <a:p>
            <a:pPr>
              <a:buNone/>
              <a:defRPr/>
            </a:pPr>
            <a:r>
              <a:rPr lang="en-US" dirty="0"/>
              <a:t>Prayer Part 4: “What Do I Pray For?”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7FC741D5-9AA4-4185-809F-02AA693DD81E}"/>
              </a:ext>
            </a:extLst>
          </p:cNvPr>
          <p:cNvSpPr/>
          <p:nvPr/>
        </p:nvSpPr>
        <p:spPr>
          <a:xfrm>
            <a:off x="23447" y="582066"/>
            <a:ext cx="457200" cy="869393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" name="Rectangle 8" descr="Love Letter">
            <a:extLst>
              <a:ext uri="{FF2B5EF4-FFF2-40B4-BE49-F238E27FC236}">
                <a16:creationId xmlns:a16="http://schemas.microsoft.com/office/drawing/2014/main" id="{71901BE7-0E67-44E1-BF8B-8EAE62D842ED}"/>
              </a:ext>
            </a:extLst>
          </p:cNvPr>
          <p:cNvSpPr/>
          <p:nvPr/>
        </p:nvSpPr>
        <p:spPr>
          <a:xfrm>
            <a:off x="87913" y="690316"/>
            <a:ext cx="328268" cy="58776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DE0BB9C4-81D4-4BE1-AD1B-86F8DDE4A4BC}"/>
              </a:ext>
            </a:extLst>
          </p:cNvPr>
          <p:cNvSpPr/>
          <p:nvPr/>
        </p:nvSpPr>
        <p:spPr>
          <a:xfrm>
            <a:off x="28852" y="2133600"/>
            <a:ext cx="451796" cy="720370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4A9CCC"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</p:sp>
      <p:sp>
        <p:nvSpPr>
          <p:cNvPr id="11" name="Rectangle 10" descr="Brain in head">
            <a:extLst>
              <a:ext uri="{FF2B5EF4-FFF2-40B4-BE49-F238E27FC236}">
                <a16:creationId xmlns:a16="http://schemas.microsoft.com/office/drawing/2014/main" id="{BA050BAC-3C2A-4625-9DB8-C6A56071AD5F}"/>
              </a:ext>
            </a:extLst>
          </p:cNvPr>
          <p:cNvSpPr/>
          <p:nvPr/>
        </p:nvSpPr>
        <p:spPr>
          <a:xfrm>
            <a:off x="83894" y="2250277"/>
            <a:ext cx="332287" cy="487015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w="19050" cap="flat" cmpd="sng" algn="ctr">
            <a:noFill/>
            <a:prstDash val="solid"/>
          </a:ln>
          <a:effectLst/>
        </p:spPr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B418AB0A-4C0A-417D-9E19-C0A79ACA09CE}"/>
              </a:ext>
            </a:extLst>
          </p:cNvPr>
          <p:cNvSpPr/>
          <p:nvPr/>
        </p:nvSpPr>
        <p:spPr>
          <a:xfrm>
            <a:off x="19260" y="3310187"/>
            <a:ext cx="396921" cy="755291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5" name="Rectangle 14" descr="Money">
            <a:extLst>
              <a:ext uri="{FF2B5EF4-FFF2-40B4-BE49-F238E27FC236}">
                <a16:creationId xmlns:a16="http://schemas.microsoft.com/office/drawing/2014/main" id="{1CC62EF8-6A8D-4D07-8AAF-C48B0EACFF76}"/>
              </a:ext>
            </a:extLst>
          </p:cNvPr>
          <p:cNvSpPr/>
          <p:nvPr/>
        </p:nvSpPr>
        <p:spPr>
          <a:xfrm>
            <a:off x="53024" y="3418358"/>
            <a:ext cx="329391" cy="510623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51688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349" y="505715"/>
            <a:ext cx="6100622" cy="63196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James 5:13</a:t>
            </a:r>
          </a:p>
          <a:p>
            <a:pPr marL="5715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lang="en-US" altLang="en-US" sz="4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James 5:14</a:t>
            </a:r>
          </a:p>
          <a:p>
            <a:pPr marL="914400" marR="0" lvl="0" indent="-685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Corinthians 12:7-10</a:t>
            </a: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“What Do I Pray For?”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2800" b="1" i="1" dirty="0">
                <a:solidFill>
                  <a:srgbClr val="FFFF00"/>
                </a:solidFill>
                <a:latin typeface="Tahoma" panose="020B0604030504040204" pitchFamily="34" charset="0"/>
              </a:rPr>
              <a:t>Forgiveness of sins</a:t>
            </a:r>
          </a:p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endParaRPr lang="en-US" altLang="en-US" sz="2800" b="1" i="1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2800" b="1" i="1" dirty="0">
                <a:solidFill>
                  <a:srgbClr val="FFFF00"/>
                </a:solidFill>
                <a:latin typeface="Tahoma" panose="020B0604030504040204" pitchFamily="34" charset="0"/>
              </a:rPr>
              <a:t>Wisdom</a:t>
            </a:r>
          </a:p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endParaRPr lang="en-US" altLang="en-US" sz="2800" b="1" i="1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2800" b="1" i="1" dirty="0">
                <a:solidFill>
                  <a:srgbClr val="FFFF00"/>
                </a:solidFill>
                <a:latin typeface="Tahoma" panose="020B0604030504040204" pitchFamily="34" charset="0"/>
              </a:rPr>
              <a:t>Daily Necessities</a:t>
            </a:r>
          </a:p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endParaRPr lang="en-US" altLang="en-US" sz="4800" b="1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The Sick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2EF4A1-F5F2-4864-93DA-6C2ABA180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5208"/>
            <a:ext cx="5004649" cy="365125"/>
          </a:xfrm>
        </p:spPr>
        <p:txBody>
          <a:bodyPr/>
          <a:lstStyle/>
          <a:p>
            <a:pPr>
              <a:buNone/>
              <a:defRPr/>
            </a:pPr>
            <a:r>
              <a:rPr lang="en-US" dirty="0"/>
              <a:t>Prayer Part 4: “What Do I Pray For?”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2D30B522-1774-49BF-9813-B080A6DEE464}"/>
              </a:ext>
            </a:extLst>
          </p:cNvPr>
          <p:cNvSpPr/>
          <p:nvPr/>
        </p:nvSpPr>
        <p:spPr>
          <a:xfrm>
            <a:off x="23447" y="582066"/>
            <a:ext cx="457200" cy="869393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" name="Rectangle 8" descr="Love Letter">
            <a:extLst>
              <a:ext uri="{FF2B5EF4-FFF2-40B4-BE49-F238E27FC236}">
                <a16:creationId xmlns:a16="http://schemas.microsoft.com/office/drawing/2014/main" id="{74ECA5E8-2E44-4236-A6D9-2831C30C733F}"/>
              </a:ext>
            </a:extLst>
          </p:cNvPr>
          <p:cNvSpPr/>
          <p:nvPr/>
        </p:nvSpPr>
        <p:spPr>
          <a:xfrm>
            <a:off x="87913" y="690316"/>
            <a:ext cx="328268" cy="58776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D568A349-804B-4179-9A7B-D092783A0293}"/>
              </a:ext>
            </a:extLst>
          </p:cNvPr>
          <p:cNvSpPr/>
          <p:nvPr/>
        </p:nvSpPr>
        <p:spPr>
          <a:xfrm>
            <a:off x="28852" y="1773415"/>
            <a:ext cx="451796" cy="720370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4A9CCC"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</p:sp>
      <p:sp>
        <p:nvSpPr>
          <p:cNvPr id="11" name="Rectangle 10" descr="Brain in head">
            <a:extLst>
              <a:ext uri="{FF2B5EF4-FFF2-40B4-BE49-F238E27FC236}">
                <a16:creationId xmlns:a16="http://schemas.microsoft.com/office/drawing/2014/main" id="{18F0FCD8-62AF-41C2-A2B7-9BDDF326BF4C}"/>
              </a:ext>
            </a:extLst>
          </p:cNvPr>
          <p:cNvSpPr/>
          <p:nvPr/>
        </p:nvSpPr>
        <p:spPr>
          <a:xfrm>
            <a:off x="83894" y="1890092"/>
            <a:ext cx="332287" cy="487015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w="19050" cap="flat" cmpd="sng" algn="ctr">
            <a:noFill/>
            <a:prstDash val="solid"/>
          </a:ln>
          <a:effectLst/>
        </p:spPr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8B235674-6C5D-4D25-8B31-F44C0289F120}"/>
              </a:ext>
            </a:extLst>
          </p:cNvPr>
          <p:cNvSpPr/>
          <p:nvPr/>
        </p:nvSpPr>
        <p:spPr>
          <a:xfrm>
            <a:off x="20936" y="4236663"/>
            <a:ext cx="395246" cy="835063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7" name="Rectangle 16" descr="Hospital">
            <a:extLst>
              <a:ext uri="{FF2B5EF4-FFF2-40B4-BE49-F238E27FC236}">
                <a16:creationId xmlns:a16="http://schemas.microsoft.com/office/drawing/2014/main" id="{0988F68C-28B3-4525-8319-5E4FB276E65F}"/>
              </a:ext>
            </a:extLst>
          </p:cNvPr>
          <p:cNvSpPr/>
          <p:nvPr/>
        </p:nvSpPr>
        <p:spPr>
          <a:xfrm>
            <a:off x="83894" y="4427271"/>
            <a:ext cx="283471" cy="446723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7940D6B6-4CCF-4CEE-9346-5A76DBABFCAC}"/>
              </a:ext>
            </a:extLst>
          </p:cNvPr>
          <p:cNvSpPr/>
          <p:nvPr/>
        </p:nvSpPr>
        <p:spPr>
          <a:xfrm>
            <a:off x="19260" y="2821057"/>
            <a:ext cx="396921" cy="755291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9" name="Rectangle 18" descr="Money">
            <a:extLst>
              <a:ext uri="{FF2B5EF4-FFF2-40B4-BE49-F238E27FC236}">
                <a16:creationId xmlns:a16="http://schemas.microsoft.com/office/drawing/2014/main" id="{B371472B-A2C8-4F22-9F5A-525559A0A827}"/>
              </a:ext>
            </a:extLst>
          </p:cNvPr>
          <p:cNvSpPr/>
          <p:nvPr/>
        </p:nvSpPr>
        <p:spPr>
          <a:xfrm>
            <a:off x="53024" y="2929228"/>
            <a:ext cx="329391" cy="510623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009018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595" y="505715"/>
            <a:ext cx="6100375" cy="63246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914400" marR="0" lvl="0" indent="-68262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6:13</a:t>
            </a:r>
          </a:p>
          <a:p>
            <a:pPr marL="914400" lvl="0" indent="-682625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nn-NO" altLang="en-US" sz="4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26:41; Luke 22:40, 46</a:t>
            </a:r>
          </a:p>
          <a:p>
            <a:pPr marL="914400" lvl="0" indent="-682625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nn-NO" altLang="en-US" sz="4400" b="1" cap="all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Corinthians </a:t>
            </a:r>
            <a:r>
              <a:rPr lang="nn-NO" altLang="en-US" sz="4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10:13</a:t>
            </a:r>
            <a:endParaRPr kumimoji="0" lang="en-US" altLang="en-US" sz="4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“What Do I Pray For?”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Forgiveness of sins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Wisdom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Daily Necessities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The Sick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altLang="en-US" sz="2800" b="1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Avoid Temptation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2EF4A1-F5F2-4864-93DA-6C2ABA180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5208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Prayer Part 4: “What Do I Pray For?”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265876E2-F149-4404-97C4-46FBA776D479}"/>
              </a:ext>
            </a:extLst>
          </p:cNvPr>
          <p:cNvSpPr/>
          <p:nvPr/>
        </p:nvSpPr>
        <p:spPr>
          <a:xfrm>
            <a:off x="23447" y="582066"/>
            <a:ext cx="457200" cy="869393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" name="Rectangle 8" descr="Love Letter">
            <a:extLst>
              <a:ext uri="{FF2B5EF4-FFF2-40B4-BE49-F238E27FC236}">
                <a16:creationId xmlns:a16="http://schemas.microsoft.com/office/drawing/2014/main" id="{CD9DF03A-FB4E-4496-AD90-2117A75A39E8}"/>
              </a:ext>
            </a:extLst>
          </p:cNvPr>
          <p:cNvSpPr/>
          <p:nvPr/>
        </p:nvSpPr>
        <p:spPr>
          <a:xfrm>
            <a:off x="87913" y="690316"/>
            <a:ext cx="328268" cy="58776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7C439919-56B4-4E31-B9E4-2A7D7E768816}"/>
              </a:ext>
            </a:extLst>
          </p:cNvPr>
          <p:cNvSpPr/>
          <p:nvPr/>
        </p:nvSpPr>
        <p:spPr>
          <a:xfrm>
            <a:off x="28852" y="1743469"/>
            <a:ext cx="451796" cy="720370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4A9CCC"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</p:sp>
      <p:sp>
        <p:nvSpPr>
          <p:cNvPr id="11" name="Rectangle 10" descr="Brain in head">
            <a:extLst>
              <a:ext uri="{FF2B5EF4-FFF2-40B4-BE49-F238E27FC236}">
                <a16:creationId xmlns:a16="http://schemas.microsoft.com/office/drawing/2014/main" id="{A8112A84-B6C0-4E54-B25B-9CEB08F3FC5D}"/>
              </a:ext>
            </a:extLst>
          </p:cNvPr>
          <p:cNvSpPr/>
          <p:nvPr/>
        </p:nvSpPr>
        <p:spPr>
          <a:xfrm>
            <a:off x="83894" y="1860146"/>
            <a:ext cx="332287" cy="487015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w="19050" cap="flat" cmpd="sng" algn="ctr">
            <a:noFill/>
            <a:prstDash val="solid"/>
          </a:ln>
          <a:effectLst/>
        </p:spPr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55353DEF-DFCA-45EC-A54D-B9E1AD4DE3FD}"/>
              </a:ext>
            </a:extLst>
          </p:cNvPr>
          <p:cNvSpPr/>
          <p:nvPr/>
        </p:nvSpPr>
        <p:spPr>
          <a:xfrm>
            <a:off x="19260" y="2821057"/>
            <a:ext cx="396921" cy="755291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5" name="Rectangle 14" descr="Money">
            <a:extLst>
              <a:ext uri="{FF2B5EF4-FFF2-40B4-BE49-F238E27FC236}">
                <a16:creationId xmlns:a16="http://schemas.microsoft.com/office/drawing/2014/main" id="{6FA9799E-333F-41B1-AB0C-178BD79FEF09}"/>
              </a:ext>
            </a:extLst>
          </p:cNvPr>
          <p:cNvSpPr/>
          <p:nvPr/>
        </p:nvSpPr>
        <p:spPr>
          <a:xfrm>
            <a:off x="53024" y="2929228"/>
            <a:ext cx="329391" cy="510623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FA1099CA-367C-4262-AA64-81D62AC63179}"/>
              </a:ext>
            </a:extLst>
          </p:cNvPr>
          <p:cNvSpPr/>
          <p:nvPr/>
        </p:nvSpPr>
        <p:spPr>
          <a:xfrm>
            <a:off x="20936" y="4089565"/>
            <a:ext cx="395246" cy="835063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7" name="Rectangle 16" descr="Hospital">
            <a:extLst>
              <a:ext uri="{FF2B5EF4-FFF2-40B4-BE49-F238E27FC236}">
                <a16:creationId xmlns:a16="http://schemas.microsoft.com/office/drawing/2014/main" id="{0BA98C01-3228-493F-A136-C6E36618CED6}"/>
              </a:ext>
            </a:extLst>
          </p:cNvPr>
          <p:cNvSpPr/>
          <p:nvPr/>
        </p:nvSpPr>
        <p:spPr>
          <a:xfrm>
            <a:off x="83894" y="4280173"/>
            <a:ext cx="283471" cy="446723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6BA41FD5-ED5A-442C-AA88-2131F29569DE}"/>
              </a:ext>
            </a:extLst>
          </p:cNvPr>
          <p:cNvSpPr/>
          <p:nvPr/>
        </p:nvSpPr>
        <p:spPr>
          <a:xfrm>
            <a:off x="17680" y="5248349"/>
            <a:ext cx="395246" cy="757415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9" name="Rectangle 18" descr="No sign">
            <a:extLst>
              <a:ext uri="{FF2B5EF4-FFF2-40B4-BE49-F238E27FC236}">
                <a16:creationId xmlns:a16="http://schemas.microsoft.com/office/drawing/2014/main" id="{ECCE2627-DEC4-4DEB-97AF-EAEEE1D2C35A}"/>
              </a:ext>
            </a:extLst>
          </p:cNvPr>
          <p:cNvSpPr/>
          <p:nvPr/>
        </p:nvSpPr>
        <p:spPr>
          <a:xfrm>
            <a:off x="54431" y="5316474"/>
            <a:ext cx="345718" cy="621286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79681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4.xml><?xml version="1.0" encoding="utf-8"?>
<a:theme xmlns:a="http://schemas.openxmlformats.org/drawingml/2006/main" name="3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5.xml><?xml version="1.0" encoding="utf-8"?>
<a:theme xmlns:a="http://schemas.openxmlformats.org/drawingml/2006/main" name="2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934</Words>
  <Application>Microsoft Office PowerPoint</Application>
  <PresentationFormat>On-screen Show (4:3)</PresentationFormat>
  <Paragraphs>181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Ameretto</vt:lpstr>
      <vt:lpstr>Arial</vt:lpstr>
      <vt:lpstr>Bookman Old Style</vt:lpstr>
      <vt:lpstr>Calibri</vt:lpstr>
      <vt:lpstr>Calisto MT</vt:lpstr>
      <vt:lpstr>Rockwell</vt:lpstr>
      <vt:lpstr>Tahoma</vt:lpstr>
      <vt:lpstr>Times New Roman</vt:lpstr>
      <vt:lpstr>Tw Cen MT</vt:lpstr>
      <vt:lpstr>Wingdings</vt:lpstr>
      <vt:lpstr>Damask</vt:lpstr>
      <vt:lpstr>Droplet</vt:lpstr>
      <vt:lpstr>1_Damask</vt:lpstr>
      <vt:lpstr>3_Damask</vt:lpstr>
      <vt:lpstr>2_Damask</vt:lpstr>
      <vt:lpstr>Prayer Part 4:   “What Do I Pray For?”</vt:lpstr>
      <vt:lpstr>Intro </vt:lpstr>
      <vt:lpstr>Intro </vt:lpstr>
      <vt:lpstr>Intro </vt:lpstr>
      <vt:lpstr>“What Do I Pray For?”</vt:lpstr>
      <vt:lpstr>“What Do I Pray For?”</vt:lpstr>
      <vt:lpstr>“What Do I Pray For?”</vt:lpstr>
      <vt:lpstr>“What Do I Pray For?”</vt:lpstr>
      <vt:lpstr>“What Do I Pray For?”</vt:lpstr>
      <vt:lpstr>“What Do I Pray For?”</vt:lpstr>
      <vt:lpstr>“What Do I Pray For?”</vt:lpstr>
      <vt:lpstr>“What Do I Pray For?”</vt:lpstr>
      <vt:lpstr>“What Do I Pray For?”</vt:lpstr>
      <vt:lpstr>“What Do I Pray For?”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 Part 4:   “What Do I Pray For?”</dc:title>
  <dc:creator>Nathan Morrison</dc:creator>
  <cp:lastModifiedBy>Nathan Morrison</cp:lastModifiedBy>
  <cp:revision>10</cp:revision>
  <dcterms:created xsi:type="dcterms:W3CDTF">2019-09-04T19:44:48Z</dcterms:created>
  <dcterms:modified xsi:type="dcterms:W3CDTF">2019-09-05T17:22:15Z</dcterms:modified>
</cp:coreProperties>
</file>