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826" r:id="rId2"/>
    <p:sldMasterId id="2147483845" r:id="rId3"/>
  </p:sldMasterIdLst>
  <p:notesMasterIdLst>
    <p:notesMasterId r:id="rId30"/>
  </p:notesMasterIdLst>
  <p:handoutMasterIdLst>
    <p:handoutMasterId r:id="rId31"/>
  </p:handoutMasterIdLst>
  <p:sldIdLst>
    <p:sldId id="256" r:id="rId4"/>
    <p:sldId id="263" r:id="rId5"/>
    <p:sldId id="333" r:id="rId6"/>
    <p:sldId id="513" r:id="rId7"/>
    <p:sldId id="320" r:id="rId8"/>
    <p:sldId id="515" r:id="rId9"/>
    <p:sldId id="517" r:id="rId10"/>
    <p:sldId id="335" r:id="rId11"/>
    <p:sldId id="336" r:id="rId12"/>
    <p:sldId id="338" r:id="rId13"/>
    <p:sldId id="519" r:id="rId14"/>
    <p:sldId id="340" r:id="rId15"/>
    <p:sldId id="521" r:id="rId16"/>
    <p:sldId id="525" r:id="rId17"/>
    <p:sldId id="345" r:id="rId18"/>
    <p:sldId id="527" r:id="rId19"/>
    <p:sldId id="529" r:id="rId20"/>
    <p:sldId id="347" r:id="rId21"/>
    <p:sldId id="531" r:id="rId22"/>
    <p:sldId id="359" r:id="rId23"/>
    <p:sldId id="533" r:id="rId24"/>
    <p:sldId id="535" r:id="rId25"/>
    <p:sldId id="331" r:id="rId26"/>
    <p:sldId id="355" r:id="rId27"/>
    <p:sldId id="537" r:id="rId28"/>
    <p:sldId id="357" r:id="rId2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CC"/>
    <a:srgbClr val="FF0066"/>
    <a:srgbClr val="FFFFFF"/>
    <a:srgbClr val="FFCC00"/>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00"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DD2336CB-96CF-4C91-B563-EAC0C7A4A1A1}" type="slidenum">
              <a:rPr lang="en-US" altLang="en-US"/>
              <a:pPr/>
              <a:t>‹#›</a:t>
            </a:fld>
            <a:endParaRPr lang="en-US" altLang="en-US"/>
          </a:p>
        </p:txBody>
      </p:sp>
    </p:spTree>
    <p:extLst>
      <p:ext uri="{BB962C8B-B14F-4D97-AF65-F5344CB8AC3E}">
        <p14:creationId xmlns:p14="http://schemas.microsoft.com/office/powerpoint/2010/main" val="1384690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fld id="{2F1A3C0C-DF1C-479D-A550-F2EFF1571350}" type="slidenum">
              <a:rPr lang="en-US" altLang="en-US"/>
              <a:pPr/>
              <a:t>‹#›</a:t>
            </a:fld>
            <a:endParaRPr lang="en-US" altLang="en-US"/>
          </a:p>
        </p:txBody>
      </p:sp>
    </p:spTree>
    <p:extLst>
      <p:ext uri="{BB962C8B-B14F-4D97-AF65-F5344CB8AC3E}">
        <p14:creationId xmlns:p14="http://schemas.microsoft.com/office/powerpoint/2010/main" val="13753224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a:t>
            </a:r>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r>
              <a:rPr lang="en-US" altLang="en-US" dirty="0"/>
              <a:t>Based on a lesson by Richard Thetford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1A3C0C-DF1C-479D-A550-F2EFF157135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72771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18</a:t>
            </a:fld>
            <a:endParaRPr lang="en-US" altLang="en-US"/>
          </a:p>
        </p:txBody>
      </p:sp>
    </p:spTree>
    <p:extLst>
      <p:ext uri="{BB962C8B-B14F-4D97-AF65-F5344CB8AC3E}">
        <p14:creationId xmlns:p14="http://schemas.microsoft.com/office/powerpoint/2010/main" val="206347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20</a:t>
            </a:fld>
            <a:endParaRPr lang="en-US" altLang="en-US"/>
          </a:p>
        </p:txBody>
      </p:sp>
    </p:spTree>
    <p:extLst>
      <p:ext uri="{BB962C8B-B14F-4D97-AF65-F5344CB8AC3E}">
        <p14:creationId xmlns:p14="http://schemas.microsoft.com/office/powerpoint/2010/main" val="206347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21</a:t>
            </a:fld>
            <a:endParaRPr lang="en-US" altLang="en-US"/>
          </a:p>
        </p:txBody>
      </p:sp>
    </p:spTree>
    <p:extLst>
      <p:ext uri="{BB962C8B-B14F-4D97-AF65-F5344CB8AC3E}">
        <p14:creationId xmlns:p14="http://schemas.microsoft.com/office/powerpoint/2010/main" val="328349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23</a:t>
            </a:fld>
            <a:endParaRPr lang="en-US" altLang="en-US"/>
          </a:p>
        </p:txBody>
      </p:sp>
    </p:spTree>
    <p:extLst>
      <p:ext uri="{BB962C8B-B14F-4D97-AF65-F5344CB8AC3E}">
        <p14:creationId xmlns:p14="http://schemas.microsoft.com/office/powerpoint/2010/main" val="176860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24</a:t>
            </a:fld>
            <a:endParaRPr lang="en-US" altLang="en-US"/>
          </a:p>
        </p:txBody>
      </p:sp>
    </p:spTree>
    <p:extLst>
      <p:ext uri="{BB962C8B-B14F-4D97-AF65-F5344CB8AC3E}">
        <p14:creationId xmlns:p14="http://schemas.microsoft.com/office/powerpoint/2010/main" val="438555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1A3C0C-DF1C-479D-A550-F2EFF157135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87902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26</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5</a:t>
            </a:fld>
            <a:endParaRPr lang="en-US" altLang="en-US"/>
          </a:p>
        </p:txBody>
      </p:sp>
    </p:spTree>
    <p:extLst>
      <p:ext uri="{BB962C8B-B14F-4D97-AF65-F5344CB8AC3E}">
        <p14:creationId xmlns:p14="http://schemas.microsoft.com/office/powerpoint/2010/main" val="390754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1A3C0C-DF1C-479D-A550-F2EFF1571350}"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2950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8</a:t>
            </a:fld>
            <a:endParaRPr lang="en-US" altLang="en-US"/>
          </a:p>
        </p:txBody>
      </p:sp>
    </p:spTree>
    <p:extLst>
      <p:ext uri="{BB962C8B-B14F-4D97-AF65-F5344CB8AC3E}">
        <p14:creationId xmlns:p14="http://schemas.microsoft.com/office/powerpoint/2010/main" val="246184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9</a:t>
            </a:fld>
            <a:endParaRPr lang="en-US" altLang="en-US"/>
          </a:p>
        </p:txBody>
      </p:sp>
    </p:spTree>
    <p:extLst>
      <p:ext uri="{BB962C8B-B14F-4D97-AF65-F5344CB8AC3E}">
        <p14:creationId xmlns:p14="http://schemas.microsoft.com/office/powerpoint/2010/main" val="26414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10</a:t>
            </a:fld>
            <a:endParaRPr lang="en-US" altLang="en-US"/>
          </a:p>
        </p:txBody>
      </p:sp>
    </p:spTree>
    <p:extLst>
      <p:ext uri="{BB962C8B-B14F-4D97-AF65-F5344CB8AC3E}">
        <p14:creationId xmlns:p14="http://schemas.microsoft.com/office/powerpoint/2010/main" val="72499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12</a:t>
            </a:fld>
            <a:endParaRPr lang="en-US" altLang="en-US"/>
          </a:p>
        </p:txBody>
      </p:sp>
    </p:spTree>
    <p:extLst>
      <p:ext uri="{BB962C8B-B14F-4D97-AF65-F5344CB8AC3E}">
        <p14:creationId xmlns:p14="http://schemas.microsoft.com/office/powerpoint/2010/main" val="196775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13</a:t>
            </a:fld>
            <a:endParaRPr lang="en-US" altLang="en-US"/>
          </a:p>
        </p:txBody>
      </p:sp>
    </p:spTree>
    <p:extLst>
      <p:ext uri="{BB962C8B-B14F-4D97-AF65-F5344CB8AC3E}">
        <p14:creationId xmlns:p14="http://schemas.microsoft.com/office/powerpoint/2010/main" val="152569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Emphasis in Scriptures mine!</a:t>
            </a:r>
          </a:p>
          <a:p>
            <a:endParaRPr lang="en-US" dirty="0"/>
          </a:p>
        </p:txBody>
      </p:sp>
      <p:sp>
        <p:nvSpPr>
          <p:cNvPr id="4" name="Slide Number Placeholder 3"/>
          <p:cNvSpPr>
            <a:spLocks noGrp="1"/>
          </p:cNvSpPr>
          <p:nvPr>
            <p:ph type="sldNum" sz="quarter" idx="10"/>
          </p:nvPr>
        </p:nvSpPr>
        <p:spPr/>
        <p:txBody>
          <a:bodyPr/>
          <a:lstStyle/>
          <a:p>
            <a:fld id="{2F1A3C0C-DF1C-479D-A550-F2EFF1571350}" type="slidenum">
              <a:rPr lang="en-US" altLang="en-US" smtClean="0"/>
              <a:pPr/>
              <a:t>15</a:t>
            </a:fld>
            <a:endParaRPr lang="en-US" altLang="en-US"/>
          </a:p>
        </p:txBody>
      </p:sp>
    </p:spTree>
    <p:extLst>
      <p:ext uri="{BB962C8B-B14F-4D97-AF65-F5344CB8AC3E}">
        <p14:creationId xmlns:p14="http://schemas.microsoft.com/office/powerpoint/2010/main" val="81740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NO Reason To Be Baptized…UNLESS… </a:t>
            </a:r>
          </a:p>
        </p:txBody>
      </p:sp>
      <p:sp>
        <p:nvSpPr>
          <p:cNvPr id="6" name="Slide Number Placeholder 5"/>
          <p:cNvSpPr>
            <a:spLocks noGrp="1"/>
          </p:cNvSpPr>
          <p:nvPr>
            <p:ph type="sldNum" sz="quarter" idx="12"/>
          </p:nvPr>
        </p:nvSpPr>
        <p:spPr/>
        <p:txBody>
          <a:bodyPr/>
          <a:lstStyle>
            <a:lvl1pPr>
              <a:defRPr/>
            </a:lvl1pPr>
          </a:lstStyle>
          <a:p>
            <a:fld id="{65B3544E-EC86-4760-AB60-FD324FD4AD2D}" type="slidenum">
              <a:rPr lang="en-US" altLang="en-US"/>
              <a:pPr/>
              <a:t>‹#›</a:t>
            </a:fld>
            <a:endParaRPr lang="en-US" altLang="en-US"/>
          </a:p>
        </p:txBody>
      </p:sp>
    </p:spTree>
    <p:extLst>
      <p:ext uri="{BB962C8B-B14F-4D97-AF65-F5344CB8AC3E}">
        <p14:creationId xmlns:p14="http://schemas.microsoft.com/office/powerpoint/2010/main" val="168709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NO Reason To Be Baptized…UNLESS… </a:t>
            </a:r>
          </a:p>
        </p:txBody>
      </p:sp>
      <p:sp>
        <p:nvSpPr>
          <p:cNvPr id="6" name="Slide Number Placeholder 5"/>
          <p:cNvSpPr>
            <a:spLocks noGrp="1"/>
          </p:cNvSpPr>
          <p:nvPr>
            <p:ph type="sldNum" sz="quarter" idx="12"/>
          </p:nvPr>
        </p:nvSpPr>
        <p:spPr/>
        <p:txBody>
          <a:bodyPr/>
          <a:lstStyle>
            <a:lvl1pPr>
              <a:defRPr/>
            </a:lvl1pPr>
          </a:lstStyle>
          <a:p>
            <a:fld id="{0C7169CE-BC88-4331-917B-D3E632AF0D02}" type="slidenum">
              <a:rPr lang="en-US" altLang="en-US"/>
              <a:pPr/>
              <a:t>‹#›</a:t>
            </a:fld>
            <a:endParaRPr lang="en-US" altLang="en-US"/>
          </a:p>
        </p:txBody>
      </p:sp>
    </p:spTree>
    <p:extLst>
      <p:ext uri="{BB962C8B-B14F-4D97-AF65-F5344CB8AC3E}">
        <p14:creationId xmlns:p14="http://schemas.microsoft.com/office/powerpoint/2010/main" val="118652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NO Reason To Be Baptized…UNLESS… </a:t>
            </a:r>
          </a:p>
        </p:txBody>
      </p:sp>
      <p:sp>
        <p:nvSpPr>
          <p:cNvPr id="6" name="Slide Number Placeholder 5"/>
          <p:cNvSpPr>
            <a:spLocks noGrp="1"/>
          </p:cNvSpPr>
          <p:nvPr>
            <p:ph type="sldNum" sz="quarter" idx="12"/>
          </p:nvPr>
        </p:nvSpPr>
        <p:spPr/>
        <p:txBody>
          <a:bodyPr/>
          <a:lstStyle>
            <a:lvl1pPr>
              <a:defRPr/>
            </a:lvl1pPr>
          </a:lstStyle>
          <a:p>
            <a:fld id="{FBBC83B4-6BFD-4DCF-9163-5C90656221A7}" type="slidenum">
              <a:rPr lang="en-US" altLang="en-US"/>
              <a:pPr/>
              <a:t>‹#›</a:t>
            </a:fld>
            <a:endParaRPr lang="en-US" altLang="en-US"/>
          </a:p>
        </p:txBody>
      </p:sp>
    </p:spTree>
    <p:extLst>
      <p:ext uri="{BB962C8B-B14F-4D97-AF65-F5344CB8AC3E}">
        <p14:creationId xmlns:p14="http://schemas.microsoft.com/office/powerpoint/2010/main" val="2470659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 Reason To Be Baptized…UNLESS… </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147119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 Reason To Be Baptized…UNLESS… </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632322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 Reason To Be Baptized…UNLESS… </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264238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48064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NO Reason To Be Baptized…UNLESS… </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543521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NO Reason To Be Baptized…UNLESS… </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191754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NO Reason To Be Baptized…UNLESS… </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1802429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45075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NO Reason To Be Baptized…UNLESS… </a:t>
            </a:r>
          </a:p>
        </p:txBody>
      </p:sp>
      <p:sp>
        <p:nvSpPr>
          <p:cNvPr id="6" name="Slide Number Placeholder 5"/>
          <p:cNvSpPr>
            <a:spLocks noGrp="1"/>
          </p:cNvSpPr>
          <p:nvPr>
            <p:ph type="sldNum" sz="quarter" idx="12"/>
          </p:nvPr>
        </p:nvSpPr>
        <p:spPr/>
        <p:txBody>
          <a:bodyPr/>
          <a:lstStyle>
            <a:lvl1pPr>
              <a:defRPr/>
            </a:lvl1pPr>
          </a:lstStyle>
          <a:p>
            <a:fld id="{FDAB90A9-457F-49B4-B01F-759C31816C47}" type="slidenum">
              <a:rPr lang="en-US" altLang="en-US"/>
              <a:pPr/>
              <a:t>‹#›</a:t>
            </a:fld>
            <a:endParaRPr lang="en-US" altLang="en-US"/>
          </a:p>
        </p:txBody>
      </p:sp>
    </p:spTree>
    <p:extLst>
      <p:ext uri="{BB962C8B-B14F-4D97-AF65-F5344CB8AC3E}">
        <p14:creationId xmlns:p14="http://schemas.microsoft.com/office/powerpoint/2010/main" val="3125399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223344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4142871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01411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3258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NO Reason To Be Baptized…UNLESS… </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38589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NO Reason To Be Baptized…UNLESS… </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783081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NO Reason To Be Baptized…UNLESS… </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971751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 Reason To Be Baptized…UNLESS… </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59292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NO Reason To Be Baptized…UNLESS… </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589220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NO Reason To Be Baptized…UNLESS… </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289486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NO Reason To Be Baptized…UNLESS… </a:t>
            </a:r>
          </a:p>
        </p:txBody>
      </p:sp>
      <p:sp>
        <p:nvSpPr>
          <p:cNvPr id="6" name="Slide Number Placeholder 5"/>
          <p:cNvSpPr>
            <a:spLocks noGrp="1"/>
          </p:cNvSpPr>
          <p:nvPr>
            <p:ph type="sldNum" sz="quarter" idx="12"/>
          </p:nvPr>
        </p:nvSpPr>
        <p:spPr/>
        <p:txBody>
          <a:bodyPr/>
          <a:lstStyle>
            <a:lvl1pPr>
              <a:defRPr/>
            </a:lvl1pPr>
          </a:lstStyle>
          <a:p>
            <a:fld id="{00F27DFF-45C4-4BA8-AC9E-0A07F1EE0CFF}" type="slidenum">
              <a:rPr lang="en-US" altLang="en-US"/>
              <a:pPr/>
              <a:t>‹#›</a:t>
            </a:fld>
            <a:endParaRPr lang="en-US" altLang="en-US"/>
          </a:p>
        </p:txBody>
      </p:sp>
    </p:spTree>
    <p:extLst>
      <p:ext uri="{BB962C8B-B14F-4D97-AF65-F5344CB8AC3E}">
        <p14:creationId xmlns:p14="http://schemas.microsoft.com/office/powerpoint/2010/main" val="3564064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DC2D6307-55F7-477E-9CA0-CB4CA8857D75}" type="slidenum">
              <a:rPr lang="en-US" smtClean="0"/>
              <a:pPr>
                <a:defRPr/>
              </a:pPr>
              <a:t>‹#›</a:t>
            </a:fld>
            <a:endParaRPr lang="en-US"/>
          </a:p>
        </p:txBody>
      </p:sp>
    </p:spTree>
    <p:extLst>
      <p:ext uri="{BB962C8B-B14F-4D97-AF65-F5344CB8AC3E}">
        <p14:creationId xmlns:p14="http://schemas.microsoft.com/office/powerpoint/2010/main" val="937129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389508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A67CA8FA-A992-4578-8CF7-D919ADC5B3A4}" type="slidenum">
              <a:rPr lang="en-US" smtClean="0"/>
              <a:pPr>
                <a:defRPr/>
              </a:pPr>
              <a:t>‹#›</a:t>
            </a:fld>
            <a:endParaRPr lang="en-US"/>
          </a:p>
        </p:txBody>
      </p:sp>
    </p:spTree>
    <p:extLst>
      <p:ext uri="{BB962C8B-B14F-4D97-AF65-F5344CB8AC3E}">
        <p14:creationId xmlns:p14="http://schemas.microsoft.com/office/powerpoint/2010/main" val="1643390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045653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Baptism Part 1: What It Does and Does Not Do</a:t>
            </a:r>
          </a:p>
        </p:txBody>
      </p:sp>
      <p:sp>
        <p:nvSpPr>
          <p:cNvPr id="9" name="Slide Number Placeholder 8"/>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130704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E5D0FE75-003E-4B2E-ADFF-FA233760165F}" type="slidenum">
              <a:rPr lang="en-US" smtClean="0"/>
              <a:pPr>
                <a:defRPr/>
              </a:pPr>
              <a:t>‹#›</a:t>
            </a:fld>
            <a:endParaRPr lang="en-US"/>
          </a:p>
        </p:txBody>
      </p:sp>
    </p:spTree>
    <p:extLst>
      <p:ext uri="{BB962C8B-B14F-4D97-AF65-F5344CB8AC3E}">
        <p14:creationId xmlns:p14="http://schemas.microsoft.com/office/powerpoint/2010/main" val="59830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Baptism Part 1: What It Does and Does Not Do</a:t>
            </a:r>
          </a:p>
        </p:txBody>
      </p:sp>
      <p:sp>
        <p:nvSpPr>
          <p:cNvPr id="4" name="Slide Number Placeholder 3"/>
          <p:cNvSpPr>
            <a:spLocks noGrp="1"/>
          </p:cNvSpPr>
          <p:nvPr>
            <p:ph type="sldNum" sz="quarter" idx="12"/>
          </p:nvPr>
        </p:nvSpPr>
        <p:spPr/>
        <p:txBody>
          <a:bodyPr/>
          <a:lstStyle/>
          <a:p>
            <a:pPr>
              <a:defRPr/>
            </a:pPr>
            <a:fld id="{564E5301-228D-4A6F-B940-7EEAC7CE4208}" type="slidenum">
              <a:rPr lang="en-US" smtClean="0"/>
              <a:pPr>
                <a:defRPr/>
              </a:pPr>
              <a:t>‹#›</a:t>
            </a:fld>
            <a:endParaRPr lang="en-US"/>
          </a:p>
        </p:txBody>
      </p:sp>
    </p:spTree>
    <p:extLst>
      <p:ext uri="{BB962C8B-B14F-4D97-AF65-F5344CB8AC3E}">
        <p14:creationId xmlns:p14="http://schemas.microsoft.com/office/powerpoint/2010/main" val="18443066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938431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A918E164-CF62-4736-BD17-4B5CE44205B7}" type="slidenum">
              <a:rPr lang="en-US" smtClean="0"/>
              <a:pPr>
                <a:defRPr/>
              </a:pPr>
              <a:t>‹#›</a:t>
            </a:fld>
            <a:endParaRPr lang="en-US"/>
          </a:p>
        </p:txBody>
      </p:sp>
    </p:spTree>
    <p:extLst>
      <p:ext uri="{BB962C8B-B14F-4D97-AF65-F5344CB8AC3E}">
        <p14:creationId xmlns:p14="http://schemas.microsoft.com/office/powerpoint/2010/main" val="1920166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65574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NO Reason To Be Baptized…UNLESS… </a:t>
            </a:r>
          </a:p>
        </p:txBody>
      </p:sp>
      <p:sp>
        <p:nvSpPr>
          <p:cNvPr id="7" name="Slide Number Placeholder 6"/>
          <p:cNvSpPr>
            <a:spLocks noGrp="1"/>
          </p:cNvSpPr>
          <p:nvPr>
            <p:ph type="sldNum" sz="quarter" idx="12"/>
          </p:nvPr>
        </p:nvSpPr>
        <p:spPr/>
        <p:txBody>
          <a:bodyPr/>
          <a:lstStyle>
            <a:lvl1pPr>
              <a:defRPr/>
            </a:lvl1pPr>
          </a:lstStyle>
          <a:p>
            <a:fld id="{07FB3FE1-B4D3-4D75-AB61-A5CD917C89CC}" type="slidenum">
              <a:rPr lang="en-US" altLang="en-US"/>
              <a:pPr/>
              <a:t>‹#›</a:t>
            </a:fld>
            <a:endParaRPr lang="en-US" altLang="en-US"/>
          </a:p>
        </p:txBody>
      </p:sp>
    </p:spTree>
    <p:extLst>
      <p:ext uri="{BB962C8B-B14F-4D97-AF65-F5344CB8AC3E}">
        <p14:creationId xmlns:p14="http://schemas.microsoft.com/office/powerpoint/2010/main" val="1587555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735968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6417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Baptism Part 1: What It Does and Does Not Do</a:t>
            </a:r>
          </a:p>
        </p:txBody>
      </p:sp>
      <p:sp>
        <p:nvSpPr>
          <p:cNvPr id="7" name="Slide Number Placeholder 6"/>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365890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437725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Baptism Part 1: What It Does and Does Not Do</a:t>
            </a:r>
          </a:p>
        </p:txBody>
      </p:sp>
      <p:sp>
        <p:nvSpPr>
          <p:cNvPr id="5" name="Slide Number Placeholder 4"/>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756254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874465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Baptism Part 1: What It Does and Does Not Do</a:t>
            </a:r>
          </a:p>
        </p:txBody>
      </p:sp>
      <p:sp>
        <p:nvSpPr>
          <p:cNvPr id="6" name="Slide Number Placeholder 5"/>
          <p:cNvSpPr>
            <a:spLocks noGrp="1"/>
          </p:cNvSpPr>
          <p:nvPr>
            <p:ph type="sldNum" sz="quarter" idx="12"/>
          </p:nvPr>
        </p:nvSpPr>
        <p:spPr/>
        <p:txBody>
          <a:body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1557568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Baptism Part 1: What It Does and Does Not Do</a:t>
            </a:r>
          </a:p>
        </p:txBody>
      </p:sp>
      <p:sp>
        <p:nvSpPr>
          <p:cNvPr id="6" name="Rectangle 6"/>
          <p:cNvSpPr>
            <a:spLocks noGrp="1" noChangeArrowheads="1"/>
          </p:cNvSpPr>
          <p:nvPr>
            <p:ph type="sldNum" sz="quarter" idx="12"/>
          </p:nvPr>
        </p:nvSpPr>
        <p:spPr>
          <a:ln/>
        </p:spPr>
        <p:txBody>
          <a:bodyPr/>
          <a:lstStyle>
            <a:lvl1pPr>
              <a:defRPr/>
            </a:lvl1pPr>
          </a:lstStyle>
          <a:p>
            <a:pPr>
              <a:defRPr/>
            </a:pPr>
            <a:fld id="{C53A7E5F-E058-437F-B496-23A9F451FCED}" type="slidenum">
              <a:rPr lang="en-US"/>
              <a:pPr>
                <a:defRPr/>
              </a:pPr>
              <a:t>‹#›</a:t>
            </a:fld>
            <a:endParaRPr lang="en-US"/>
          </a:p>
        </p:txBody>
      </p:sp>
    </p:spTree>
    <p:extLst>
      <p:ext uri="{BB962C8B-B14F-4D97-AF65-F5344CB8AC3E}">
        <p14:creationId xmlns:p14="http://schemas.microsoft.com/office/powerpoint/2010/main" val="221453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NO Reason To Be Baptized…UNLESS… </a:t>
            </a:r>
          </a:p>
        </p:txBody>
      </p:sp>
      <p:sp>
        <p:nvSpPr>
          <p:cNvPr id="9" name="Slide Number Placeholder 8"/>
          <p:cNvSpPr>
            <a:spLocks noGrp="1"/>
          </p:cNvSpPr>
          <p:nvPr>
            <p:ph type="sldNum" sz="quarter" idx="12"/>
          </p:nvPr>
        </p:nvSpPr>
        <p:spPr/>
        <p:txBody>
          <a:bodyPr/>
          <a:lstStyle>
            <a:lvl1pPr>
              <a:defRPr/>
            </a:lvl1pPr>
          </a:lstStyle>
          <a:p>
            <a:fld id="{FAA871AB-7BD0-4C9E-AF6E-5F129749914E}" type="slidenum">
              <a:rPr lang="en-US" altLang="en-US"/>
              <a:pPr/>
              <a:t>‹#›</a:t>
            </a:fld>
            <a:endParaRPr lang="en-US" altLang="en-US"/>
          </a:p>
        </p:txBody>
      </p:sp>
    </p:spTree>
    <p:extLst>
      <p:ext uri="{BB962C8B-B14F-4D97-AF65-F5344CB8AC3E}">
        <p14:creationId xmlns:p14="http://schemas.microsoft.com/office/powerpoint/2010/main" val="314806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NO Reason To Be Baptized…UNLESS… </a:t>
            </a:r>
          </a:p>
        </p:txBody>
      </p:sp>
      <p:sp>
        <p:nvSpPr>
          <p:cNvPr id="5" name="Slide Number Placeholder 4"/>
          <p:cNvSpPr>
            <a:spLocks noGrp="1"/>
          </p:cNvSpPr>
          <p:nvPr>
            <p:ph type="sldNum" sz="quarter" idx="12"/>
          </p:nvPr>
        </p:nvSpPr>
        <p:spPr/>
        <p:txBody>
          <a:bodyPr/>
          <a:lstStyle>
            <a:lvl1pPr>
              <a:defRPr/>
            </a:lvl1pPr>
          </a:lstStyle>
          <a:p>
            <a:fld id="{8B1F3653-637D-4F7F-BDD6-45062B843C88}" type="slidenum">
              <a:rPr lang="en-US" altLang="en-US"/>
              <a:pPr/>
              <a:t>‹#›</a:t>
            </a:fld>
            <a:endParaRPr lang="en-US" altLang="en-US"/>
          </a:p>
        </p:txBody>
      </p:sp>
    </p:spTree>
    <p:extLst>
      <p:ext uri="{BB962C8B-B14F-4D97-AF65-F5344CB8AC3E}">
        <p14:creationId xmlns:p14="http://schemas.microsoft.com/office/powerpoint/2010/main" val="88761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NO Reason To Be Baptized…UNLESS… </a:t>
            </a:r>
          </a:p>
        </p:txBody>
      </p:sp>
      <p:sp>
        <p:nvSpPr>
          <p:cNvPr id="4" name="Slide Number Placeholder 3"/>
          <p:cNvSpPr>
            <a:spLocks noGrp="1"/>
          </p:cNvSpPr>
          <p:nvPr>
            <p:ph type="sldNum" sz="quarter" idx="12"/>
          </p:nvPr>
        </p:nvSpPr>
        <p:spPr/>
        <p:txBody>
          <a:bodyPr/>
          <a:lstStyle>
            <a:lvl1pPr>
              <a:defRPr/>
            </a:lvl1pPr>
          </a:lstStyle>
          <a:p>
            <a:fld id="{D4986117-F34D-409F-B7D0-D23B3E9D7353}" type="slidenum">
              <a:rPr lang="en-US" altLang="en-US"/>
              <a:pPr/>
              <a:t>‹#›</a:t>
            </a:fld>
            <a:endParaRPr lang="en-US" altLang="en-US"/>
          </a:p>
        </p:txBody>
      </p:sp>
    </p:spTree>
    <p:extLst>
      <p:ext uri="{BB962C8B-B14F-4D97-AF65-F5344CB8AC3E}">
        <p14:creationId xmlns:p14="http://schemas.microsoft.com/office/powerpoint/2010/main" val="236070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NO Reason To Be Baptized…UNLESS… </a:t>
            </a:r>
          </a:p>
        </p:txBody>
      </p:sp>
      <p:sp>
        <p:nvSpPr>
          <p:cNvPr id="7" name="Slide Number Placeholder 6"/>
          <p:cNvSpPr>
            <a:spLocks noGrp="1"/>
          </p:cNvSpPr>
          <p:nvPr>
            <p:ph type="sldNum" sz="quarter" idx="12"/>
          </p:nvPr>
        </p:nvSpPr>
        <p:spPr/>
        <p:txBody>
          <a:bodyPr/>
          <a:lstStyle>
            <a:lvl1pPr>
              <a:defRPr/>
            </a:lvl1pPr>
          </a:lstStyle>
          <a:p>
            <a:fld id="{87DEAE3D-3677-4AB8-8978-40367B6A22D2}" type="slidenum">
              <a:rPr lang="en-US" altLang="en-US"/>
              <a:pPr/>
              <a:t>‹#›</a:t>
            </a:fld>
            <a:endParaRPr lang="en-US" altLang="en-US"/>
          </a:p>
        </p:txBody>
      </p:sp>
    </p:spTree>
    <p:extLst>
      <p:ext uri="{BB962C8B-B14F-4D97-AF65-F5344CB8AC3E}">
        <p14:creationId xmlns:p14="http://schemas.microsoft.com/office/powerpoint/2010/main" val="208472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NO Reason To Be Baptized…UNLESS… </a:t>
            </a:r>
          </a:p>
        </p:txBody>
      </p:sp>
      <p:sp>
        <p:nvSpPr>
          <p:cNvPr id="7" name="Slide Number Placeholder 6"/>
          <p:cNvSpPr>
            <a:spLocks noGrp="1"/>
          </p:cNvSpPr>
          <p:nvPr>
            <p:ph type="sldNum" sz="quarter" idx="12"/>
          </p:nvPr>
        </p:nvSpPr>
        <p:spPr/>
        <p:txBody>
          <a:bodyPr/>
          <a:lstStyle>
            <a:lvl1pPr>
              <a:defRPr/>
            </a:lvl1pPr>
          </a:lstStyle>
          <a:p>
            <a:fld id="{DA9FDA64-6842-45AE-8553-C07B40A300F4}" type="slidenum">
              <a:rPr lang="en-US" altLang="en-US"/>
              <a:pPr/>
              <a:t>‹#›</a:t>
            </a:fld>
            <a:endParaRPr lang="en-US" altLang="en-US"/>
          </a:p>
        </p:txBody>
      </p:sp>
    </p:spTree>
    <p:extLst>
      <p:ext uri="{BB962C8B-B14F-4D97-AF65-F5344CB8AC3E}">
        <p14:creationId xmlns:p14="http://schemas.microsoft.com/office/powerpoint/2010/main" val="44952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968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96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ltLang="en-US"/>
          </a:p>
        </p:txBody>
      </p:sp>
      <p:sp>
        <p:nvSpPr>
          <p:cNvPr id="1996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r>
              <a:rPr lang="en-US" altLang="en-US"/>
              <a:t>NO Reason To Be Baptized…UNLESS… </a:t>
            </a:r>
          </a:p>
        </p:txBody>
      </p:sp>
      <p:sp>
        <p:nvSpPr>
          <p:cNvPr id="1996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23B6C241-E1F3-4218-BFAD-7FDFD561872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NO Reason To Be Baptized…UNLESS… </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24005767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US"/>
              <a:t>Baptism Part 1: What It Does and Does Not Do</a:t>
            </a: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7A793EF7-A5D5-4210-83B2-F925B8858E1C}" type="slidenum">
              <a:rPr lang="en-US" smtClean="0"/>
              <a:pPr>
                <a:defRPr/>
              </a:pPr>
              <a:t>‹#›</a:t>
            </a:fld>
            <a:endParaRPr lang="en-US"/>
          </a:p>
        </p:txBody>
      </p:sp>
    </p:spTree>
    <p:extLst>
      <p:ext uri="{BB962C8B-B14F-4D97-AF65-F5344CB8AC3E}">
        <p14:creationId xmlns:p14="http://schemas.microsoft.com/office/powerpoint/2010/main" val="364635190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81000"/>
            <a:ext cx="9144000" cy="2895600"/>
          </a:xfrm>
        </p:spPr>
        <p:txBody>
          <a:bodyPr/>
          <a:lstStyle/>
          <a:p>
            <a:r>
              <a:rPr lang="en-US" altLang="en-US" sz="4800" b="1" u="sng" dirty="0">
                <a:solidFill>
                  <a:srgbClr val="FFFF00"/>
                </a:solidFill>
                <a:cs typeface="Times New Roman" pitchFamily="18" charset="0"/>
              </a:rPr>
              <a:t>NO Reason To Be Baptized…</a:t>
            </a:r>
            <a:br>
              <a:rPr lang="en-US" altLang="en-US" sz="4800" b="1" u="sng" dirty="0">
                <a:solidFill>
                  <a:srgbClr val="FFFF00"/>
                </a:solidFill>
                <a:cs typeface="Times New Roman" pitchFamily="18" charset="0"/>
              </a:rPr>
            </a:br>
            <a:r>
              <a:rPr lang="en-US" altLang="en-US" sz="4800" b="1" i="1" u="sng" dirty="0">
                <a:solidFill>
                  <a:srgbClr val="FFFF00"/>
                </a:solidFill>
                <a:cs typeface="Times New Roman" pitchFamily="18" charset="0"/>
              </a:rPr>
              <a:t>UNLESS… </a:t>
            </a:r>
            <a:br>
              <a:rPr lang="en-US" altLang="en-US" sz="2400" dirty="0">
                <a:solidFill>
                  <a:srgbClr val="FFFF00"/>
                </a:solidFill>
              </a:rPr>
            </a:br>
            <a:br>
              <a:rPr lang="en-US" altLang="en-US" sz="2400" dirty="0">
                <a:solidFill>
                  <a:srgbClr val="FFFF00"/>
                </a:solidFill>
              </a:rPr>
            </a:br>
            <a:br>
              <a:rPr lang="en-US" altLang="en-US" sz="2400" dirty="0">
                <a:solidFill>
                  <a:srgbClr val="FFFF00"/>
                </a:solidFill>
              </a:rPr>
            </a:br>
            <a:r>
              <a:rPr lang="en-US" altLang="en-US" sz="4000" b="1" dirty="0">
                <a:solidFill>
                  <a:schemeClr val="tx1"/>
                </a:solidFill>
              </a:rPr>
              <a:t>Text: </a:t>
            </a:r>
            <a:r>
              <a:rPr lang="en-US" altLang="en-US" sz="4000" b="1" dirty="0">
                <a:solidFill>
                  <a:schemeClr val="tx1"/>
                </a:solidFill>
                <a:cs typeface="Times New Roman" pitchFamily="18" charset="0"/>
              </a:rPr>
              <a:t>I Cor. 12:13-14 </a:t>
            </a:r>
            <a:endParaRPr lang="en-US" altLang="en-US" sz="28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63702" y="3389644"/>
            <a:ext cx="5016595" cy="33360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257800" y="6553200"/>
            <a:ext cx="3886200" cy="326206"/>
          </a:xfrm>
        </p:spPr>
        <p:txBody>
          <a:bodyPr/>
          <a:lstStyle/>
          <a:p>
            <a:r>
              <a:rPr lang="en-US" altLang="en-US"/>
              <a:t>NO Reason To Be Baptized…UNLESS… </a:t>
            </a:r>
            <a:endParaRPr lang="en-US" altLang="en-US" dirty="0"/>
          </a:p>
        </p:txBody>
      </p:sp>
      <p:sp>
        <p:nvSpPr>
          <p:cNvPr id="224258" name="Rectangle 2"/>
          <p:cNvSpPr>
            <a:spLocks noGrp="1" noChangeArrowheads="1"/>
          </p:cNvSpPr>
          <p:nvPr>
            <p:ph type="title"/>
          </p:nvPr>
        </p:nvSpPr>
        <p:spPr>
          <a:xfrm>
            <a:off x="7374" y="96246"/>
            <a:ext cx="9144000" cy="914400"/>
          </a:xfrm>
        </p:spPr>
        <p:txBody>
          <a:bodyPr/>
          <a:lstStyle/>
          <a:p>
            <a:r>
              <a:rPr lang="en-US" altLang="en-US" sz="3200" b="1" u="sng" dirty="0">
                <a:solidFill>
                  <a:srgbClr val="FFFF00"/>
                </a:solidFill>
              </a:rPr>
              <a:t>UNLESS you want to accept Christ’s blood</a:t>
            </a:r>
          </a:p>
        </p:txBody>
      </p:sp>
      <p:sp>
        <p:nvSpPr>
          <p:cNvPr id="6" name="Text Box 4"/>
          <p:cNvSpPr txBox="1">
            <a:spLocks noChangeArrowheads="1"/>
          </p:cNvSpPr>
          <p:nvPr/>
        </p:nvSpPr>
        <p:spPr bwMode="auto">
          <a:xfrm>
            <a:off x="12291" y="106925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I Jn. 1:7: His blood cleanses us from our sins! (Eph. 1:7) </a:t>
            </a:r>
          </a:p>
        </p:txBody>
      </p:sp>
      <p:sp>
        <p:nvSpPr>
          <p:cNvPr id="7" name="Text Box 15"/>
          <p:cNvSpPr txBox="1">
            <a:spLocks noChangeArrowheads="1"/>
          </p:cNvSpPr>
          <p:nvPr/>
        </p:nvSpPr>
        <p:spPr bwMode="auto">
          <a:xfrm>
            <a:off x="7374" y="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
        <p:nvSpPr>
          <p:cNvPr id="8" name="Text Box 6"/>
          <p:cNvSpPr txBox="1">
            <a:spLocks noChangeArrowheads="1"/>
          </p:cNvSpPr>
          <p:nvPr/>
        </p:nvSpPr>
        <p:spPr bwMode="auto">
          <a:xfrm>
            <a:off x="0" y="17526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Acts 22:16</a:t>
            </a:r>
          </a:p>
          <a:p>
            <a:pPr>
              <a:buClr>
                <a:schemeClr val="accent1"/>
              </a:buClr>
              <a:buSzPct val="115000"/>
              <a:buFont typeface="Wingdings" pitchFamily="2" charset="2"/>
              <a:buNone/>
            </a:pPr>
            <a:r>
              <a:rPr lang="en-US" altLang="en-US" sz="2000" b="0" dirty="0">
                <a:solidFill>
                  <a:srgbClr val="002060"/>
                </a:solidFill>
                <a:latin typeface="Tahoma" pitchFamily="34" charset="0"/>
              </a:rPr>
              <a:t>16.  'Now why do you delay? Get up and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be baptized, and wash away your sins</a:t>
            </a:r>
            <a:r>
              <a:rPr lang="en-US" altLang="en-US" sz="2000" b="0" dirty="0">
                <a:solidFill>
                  <a:srgbClr val="002060"/>
                </a:solidFill>
                <a:latin typeface="Tahoma" pitchFamily="34" charset="0"/>
              </a:rPr>
              <a:t>, calling on His name.'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7" y="3200400"/>
            <a:ext cx="3236631" cy="3657600"/>
          </a:xfrm>
          <a:prstGeom prst="rect">
            <a:avLst/>
          </a:prstGeom>
        </p:spPr>
      </p:pic>
      <p:sp>
        <p:nvSpPr>
          <p:cNvPr id="11" name="Text Box 15"/>
          <p:cNvSpPr txBox="1">
            <a:spLocks noChangeArrowheads="1"/>
          </p:cNvSpPr>
          <p:nvPr/>
        </p:nvSpPr>
        <p:spPr bwMode="auto">
          <a:xfrm>
            <a:off x="3253838" y="4130374"/>
            <a:ext cx="5887703"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bg1"/>
                </a:solidFill>
                <a:latin typeface="Tahoma" pitchFamily="34" charset="0"/>
              </a:rPr>
              <a:t>If you don’t want to be cleansed from sin, then there is no reason </a:t>
            </a:r>
          </a:p>
          <a:p>
            <a:pPr marL="0" indent="0" algn="ctr"/>
            <a:r>
              <a:rPr lang="en-US" altLang="en-US" dirty="0">
                <a:solidFill>
                  <a:schemeClr val="bg1"/>
                </a:solidFill>
                <a:latin typeface="Tahoma" pitchFamily="34" charset="0"/>
              </a:rPr>
              <a:t>to be baptized!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autoUpdateAnimBg="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r>
              <a:rPr lang="en-US" sz="3200" b="1" u="sng" dirty="0">
                <a:ln w="19050">
                  <a:solidFill>
                    <a:schemeClr val="bg1"/>
                  </a:solidFill>
                </a:ln>
                <a:cs typeface="Times New Roman" pitchFamily="18" charset="0"/>
              </a:rPr>
              <a:t>You don’t have to be baptized…UNLESS… </a:t>
            </a: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rPr>
              <a:t>NO Reason To Be Baptized…UNLESS… </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73233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the word of God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Christ’s blood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white"/>
              </a:solidFill>
            </a:endParaRPr>
          </a:p>
          <a:p>
            <a:pPr lvl="0" eaLnBrk="1" hangingPunct="1">
              <a:buFont typeface="Wingdings" panose="05000000000000000000" pitchFamily="2" charset="2"/>
              <a:buChar char="v"/>
              <a:defRPr/>
            </a:pPr>
            <a:r>
              <a:rPr lang="en-US" dirty="0">
                <a:solidFill>
                  <a:prstClr val="white"/>
                </a:solidFill>
              </a:rPr>
              <a:t>…you want to enter the body/church of Christ</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8892210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 calcmode="lin" valueType="num">
                                      <p:cBhvr additive="base">
                                        <p:cTn id="7" dur="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7374" y="6553200"/>
            <a:ext cx="6108290" cy="304800"/>
          </a:xfrm>
        </p:spPr>
        <p:txBody>
          <a:bodyPr/>
          <a:lstStyle/>
          <a:p>
            <a:r>
              <a:rPr lang="en-US" altLang="en-US" dirty="0"/>
              <a:t>NO Reason To Be Baptized…UNLESS… </a:t>
            </a:r>
          </a:p>
        </p:txBody>
      </p:sp>
      <p:sp>
        <p:nvSpPr>
          <p:cNvPr id="226306" name="Rectangle 2"/>
          <p:cNvSpPr>
            <a:spLocks noGrp="1" noChangeArrowheads="1"/>
          </p:cNvSpPr>
          <p:nvPr>
            <p:ph type="title"/>
          </p:nvPr>
        </p:nvSpPr>
        <p:spPr>
          <a:xfrm>
            <a:off x="0" y="304800"/>
            <a:ext cx="9144000" cy="609600"/>
          </a:xfrm>
        </p:spPr>
        <p:txBody>
          <a:bodyPr/>
          <a:lstStyle/>
          <a:p>
            <a:r>
              <a:rPr lang="en-US" altLang="en-US" sz="3200" b="1" u="sng" dirty="0">
                <a:solidFill>
                  <a:srgbClr val="FFFF00"/>
                </a:solidFill>
              </a:rPr>
              <a:t>UNLESS you want to enter the body of Christ</a:t>
            </a:r>
          </a:p>
        </p:txBody>
      </p:sp>
      <p:sp>
        <p:nvSpPr>
          <p:cNvPr id="226307" name="Text Box 3"/>
          <p:cNvSpPr txBox="1">
            <a:spLocks noChangeArrowheads="1"/>
          </p:cNvSpPr>
          <p:nvPr/>
        </p:nvSpPr>
        <p:spPr bwMode="auto">
          <a:xfrm>
            <a:off x="0" y="990600"/>
            <a:ext cx="9144000" cy="169277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Cor. 12:13-14 </a:t>
            </a:r>
            <a:r>
              <a:rPr lang="en-US" altLang="en-US" i="1" dirty="0">
                <a:solidFill>
                  <a:srgbClr val="7030A0"/>
                </a:solidFill>
                <a:latin typeface="Tahoma" pitchFamily="34" charset="0"/>
              </a:rPr>
              <a:t>(Eph. 1:22-23; Col. 1:18) </a:t>
            </a:r>
          </a:p>
          <a:p>
            <a:pPr>
              <a:buClr>
                <a:schemeClr val="accent1"/>
              </a:buClr>
              <a:buSzPct val="115000"/>
              <a:buFont typeface="Wingdings" pitchFamily="2" charset="2"/>
              <a:buNone/>
            </a:pPr>
            <a:r>
              <a:rPr lang="en-US" altLang="en-US" sz="2000" b="0" dirty="0">
                <a:solidFill>
                  <a:srgbClr val="002060"/>
                </a:solidFill>
                <a:latin typeface="Tahoma" pitchFamily="34" charset="0"/>
              </a:rPr>
              <a:t>13.  For by one Spirit we were all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baptized into one body</a:t>
            </a:r>
            <a:r>
              <a:rPr lang="en-US" altLang="en-US" sz="2000" b="0" dirty="0">
                <a:solidFill>
                  <a:srgbClr val="002060"/>
                </a:solidFill>
                <a:latin typeface="Tahoma" pitchFamily="34" charset="0"/>
              </a:rPr>
              <a:t>, whether Jews or Greeks, whether slaves or free, and we were all made to drink of one Spirit.</a:t>
            </a:r>
          </a:p>
          <a:p>
            <a:pPr>
              <a:buClr>
                <a:schemeClr val="accent1"/>
              </a:buClr>
              <a:buSzPct val="115000"/>
              <a:buFont typeface="Wingdings" pitchFamily="2" charset="2"/>
              <a:buNone/>
            </a:pPr>
            <a:r>
              <a:rPr lang="en-US" altLang="en-US" sz="2000" b="0" dirty="0">
                <a:solidFill>
                  <a:srgbClr val="002060"/>
                </a:solidFill>
                <a:latin typeface="Tahoma" pitchFamily="34" charset="0"/>
              </a:rPr>
              <a:t>14.  For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the body is not one member, but many</a:t>
            </a:r>
            <a:r>
              <a:rPr lang="en-US" altLang="en-US" sz="2000" b="0" dirty="0">
                <a:solidFill>
                  <a:srgbClr val="002060"/>
                </a:solidFill>
                <a:latin typeface="Tahoma" pitchFamily="34" charset="0"/>
              </a:rPr>
              <a:t>.</a:t>
            </a:r>
          </a:p>
        </p:txBody>
      </p:sp>
      <p:sp>
        <p:nvSpPr>
          <p:cNvPr id="226310" name="Text Box 6"/>
          <p:cNvSpPr txBox="1">
            <a:spLocks noChangeArrowheads="1"/>
          </p:cNvSpPr>
          <p:nvPr/>
        </p:nvSpPr>
        <p:spPr bwMode="auto">
          <a:xfrm>
            <a:off x="1" y="5082986"/>
            <a:ext cx="6108290"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Eph. 5:23 </a:t>
            </a:r>
          </a:p>
          <a:p>
            <a:pPr>
              <a:buClr>
                <a:schemeClr val="accent1"/>
              </a:buClr>
              <a:buSzPct val="115000"/>
              <a:buFont typeface="Wingdings" pitchFamily="2" charset="2"/>
              <a:buNone/>
            </a:pPr>
            <a:r>
              <a:rPr lang="en-US" altLang="en-US" sz="2000" b="0" dirty="0">
                <a:solidFill>
                  <a:srgbClr val="002060"/>
                </a:solidFill>
                <a:latin typeface="Tahoma" pitchFamily="34" charset="0"/>
              </a:rPr>
              <a:t>23.  For the husband is the head of the wife, as Christ also is the head of the church, He Himself being the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Savior of the body</a:t>
            </a:r>
            <a:r>
              <a:rPr lang="en-US" altLang="en-US" sz="2000" b="0" dirty="0">
                <a:solidFill>
                  <a:srgbClr val="002060"/>
                </a:solidFill>
                <a:latin typeface="Tahoma" pitchFamily="34" charset="0"/>
              </a:rPr>
              <a:t>.</a:t>
            </a:r>
          </a:p>
        </p:txBody>
      </p:sp>
      <p:sp>
        <p:nvSpPr>
          <p:cNvPr id="8" name="Text Box 15"/>
          <p:cNvSpPr txBox="1">
            <a:spLocks noChangeArrowheads="1"/>
          </p:cNvSpPr>
          <p:nvPr/>
        </p:nvSpPr>
        <p:spPr bwMode="auto">
          <a:xfrm>
            <a:off x="7374" y="-31955"/>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5221" y="2759571"/>
            <a:ext cx="2988779" cy="4125468"/>
          </a:xfrm>
          <a:prstGeom prst="rect">
            <a:avLst/>
          </a:prstGeom>
        </p:spPr>
      </p:pic>
      <p:sp>
        <p:nvSpPr>
          <p:cNvPr id="10" name="Text Box 4">
            <a:extLst>
              <a:ext uri="{FF2B5EF4-FFF2-40B4-BE49-F238E27FC236}">
                <a16:creationId xmlns:a16="http://schemas.microsoft.com/office/drawing/2014/main" id="{AA807C75-9E3F-4024-9726-8E5B2BA63F14}"/>
              </a:ext>
            </a:extLst>
          </p:cNvPr>
          <p:cNvSpPr txBox="1">
            <a:spLocks noChangeArrowheads="1"/>
          </p:cNvSpPr>
          <p:nvPr/>
        </p:nvSpPr>
        <p:spPr bwMode="auto">
          <a:xfrm>
            <a:off x="0" y="2936929"/>
            <a:ext cx="6108291"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Eph. 4:4-6 </a:t>
            </a:r>
            <a:r>
              <a:rPr lang="en-US" altLang="en-US" i="1" dirty="0">
                <a:solidFill>
                  <a:srgbClr val="7030A0"/>
                </a:solidFill>
                <a:latin typeface="Tahoma" pitchFamily="34" charset="0"/>
              </a:rPr>
              <a:t>(Acts 2:41, 47) </a:t>
            </a:r>
          </a:p>
          <a:p>
            <a:pPr>
              <a:buClr>
                <a:schemeClr val="accent1"/>
              </a:buClr>
              <a:buSzPct val="115000"/>
              <a:buFont typeface="Wingdings" pitchFamily="2" charset="2"/>
              <a:buNone/>
            </a:pPr>
            <a:r>
              <a:rPr lang="en-US" altLang="en-US" sz="2000" b="0" dirty="0">
                <a:solidFill>
                  <a:srgbClr val="002060"/>
                </a:solidFill>
                <a:latin typeface="Tahoma" pitchFamily="34" charset="0"/>
              </a:rPr>
              <a:t>4.  There is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one body</a:t>
            </a:r>
            <a:r>
              <a:rPr lang="en-US" altLang="en-US" sz="2000" b="0" dirty="0">
                <a:solidFill>
                  <a:srgbClr val="002060"/>
                </a:solidFill>
                <a:latin typeface="Tahoma" pitchFamily="34" charset="0"/>
              </a:rPr>
              <a:t> and one Spirit, just as also you were called in one hope of your calling;</a:t>
            </a:r>
          </a:p>
          <a:p>
            <a:pPr>
              <a:buClr>
                <a:schemeClr val="accent1"/>
              </a:buClr>
              <a:buSzPct val="115000"/>
              <a:buFont typeface="Wingdings" pitchFamily="2" charset="2"/>
              <a:buNone/>
            </a:pPr>
            <a:r>
              <a:rPr lang="en-US" altLang="en-US" sz="2000" b="0" dirty="0">
                <a:solidFill>
                  <a:srgbClr val="002060"/>
                </a:solidFill>
                <a:latin typeface="Tahoma" pitchFamily="34" charset="0"/>
              </a:rPr>
              <a:t>5.  one Lord, one faith,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one baptism</a:t>
            </a:r>
            <a:r>
              <a:rPr lang="en-US" altLang="en-US" sz="2000" b="0" dirty="0">
                <a:solidFill>
                  <a:srgbClr val="002060"/>
                </a:solidFill>
                <a:latin typeface="Tahoma" pitchFamily="34" charset="0"/>
              </a:rPr>
              <a:t>,</a:t>
            </a:r>
          </a:p>
          <a:p>
            <a:pPr>
              <a:buClr>
                <a:schemeClr val="accent1"/>
              </a:buClr>
              <a:buSzPct val="115000"/>
              <a:buFont typeface="Wingdings" pitchFamily="2" charset="2"/>
              <a:buNone/>
            </a:pPr>
            <a:r>
              <a:rPr lang="en-US" altLang="en-US" sz="2000" b="0" dirty="0">
                <a:solidFill>
                  <a:srgbClr val="002060"/>
                </a:solidFill>
                <a:latin typeface="Tahoma" pitchFamily="34" charset="0"/>
              </a:rPr>
              <a:t>6.  one God and Father of all who is over all and through all and in all.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6307"/>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p:bldP spid="226310"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7374" y="6553200"/>
            <a:ext cx="6469627" cy="304800"/>
          </a:xfrm>
        </p:spPr>
        <p:txBody>
          <a:bodyPr/>
          <a:lstStyle/>
          <a:p>
            <a:r>
              <a:rPr lang="en-US" altLang="en-US"/>
              <a:t>NO Reason To Be Baptized…UNLESS… </a:t>
            </a:r>
            <a:endParaRPr lang="en-US" altLang="en-US" dirty="0"/>
          </a:p>
        </p:txBody>
      </p:sp>
      <p:sp>
        <p:nvSpPr>
          <p:cNvPr id="226306" name="Rectangle 2"/>
          <p:cNvSpPr>
            <a:spLocks noGrp="1" noChangeArrowheads="1"/>
          </p:cNvSpPr>
          <p:nvPr>
            <p:ph type="title"/>
          </p:nvPr>
        </p:nvSpPr>
        <p:spPr>
          <a:xfrm>
            <a:off x="0" y="304800"/>
            <a:ext cx="9144000" cy="609600"/>
          </a:xfrm>
        </p:spPr>
        <p:txBody>
          <a:bodyPr/>
          <a:lstStyle/>
          <a:p>
            <a:r>
              <a:rPr lang="en-US" altLang="en-US" sz="3200" b="1" u="sng" dirty="0">
                <a:solidFill>
                  <a:srgbClr val="FFFF00"/>
                </a:solidFill>
              </a:rPr>
              <a:t>UNLESS you want to enter the body of Christ</a:t>
            </a:r>
          </a:p>
        </p:txBody>
      </p:sp>
      <p:sp>
        <p:nvSpPr>
          <p:cNvPr id="226308" name="Text Box 4"/>
          <p:cNvSpPr txBox="1">
            <a:spLocks noChangeArrowheads="1"/>
          </p:cNvSpPr>
          <p:nvPr/>
        </p:nvSpPr>
        <p:spPr bwMode="auto">
          <a:xfrm>
            <a:off x="7374" y="1155342"/>
            <a:ext cx="9144000" cy="200054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Gal. 3:26-28 </a:t>
            </a:r>
          </a:p>
          <a:p>
            <a:pPr>
              <a:buClr>
                <a:schemeClr val="accent1"/>
              </a:buClr>
              <a:buSzPct val="115000"/>
              <a:buFont typeface="Wingdings" pitchFamily="2" charset="2"/>
              <a:buNone/>
            </a:pPr>
            <a:r>
              <a:rPr lang="en-US" altLang="en-US" sz="2000" b="0" dirty="0">
                <a:solidFill>
                  <a:srgbClr val="002060"/>
                </a:solidFill>
                <a:latin typeface="Tahoma" pitchFamily="34" charset="0"/>
              </a:rPr>
              <a:t>26.  For you are all sons of God through faith in Christ Jesus.</a:t>
            </a:r>
          </a:p>
          <a:p>
            <a:pPr>
              <a:buClr>
                <a:schemeClr val="accent1"/>
              </a:buClr>
              <a:buSzPct val="115000"/>
              <a:buFont typeface="Wingdings" pitchFamily="2" charset="2"/>
              <a:buNone/>
            </a:pPr>
            <a:r>
              <a:rPr lang="en-US" altLang="en-US" sz="2000" b="0" dirty="0">
                <a:solidFill>
                  <a:srgbClr val="002060"/>
                </a:solidFill>
                <a:latin typeface="Tahoma" pitchFamily="34" charset="0"/>
              </a:rPr>
              <a:t>27.  For all of you who were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baptized into Christ </a:t>
            </a:r>
            <a:r>
              <a:rPr lang="en-US" altLang="en-US" sz="2000" b="0" dirty="0">
                <a:solidFill>
                  <a:srgbClr val="002060"/>
                </a:solidFill>
                <a:latin typeface="Tahoma" pitchFamily="34" charset="0"/>
              </a:rPr>
              <a:t>have clothed yourselves with Christ.</a:t>
            </a:r>
          </a:p>
          <a:p>
            <a:pPr>
              <a:buClr>
                <a:schemeClr val="accent1"/>
              </a:buClr>
              <a:buSzPct val="115000"/>
              <a:buFont typeface="Wingdings" pitchFamily="2" charset="2"/>
              <a:buNone/>
            </a:pPr>
            <a:r>
              <a:rPr lang="en-US" altLang="en-US" sz="2000" b="0" dirty="0">
                <a:solidFill>
                  <a:srgbClr val="002060"/>
                </a:solidFill>
                <a:latin typeface="Tahoma" pitchFamily="34" charset="0"/>
              </a:rPr>
              <a:t>28.  There is neither Jew nor Greek, there is neither slave nor free man, there is neither male nor female; for you are all one in Christ Jesus.</a:t>
            </a:r>
          </a:p>
        </p:txBody>
      </p:sp>
      <p:sp>
        <p:nvSpPr>
          <p:cNvPr id="8" name="Text Box 15"/>
          <p:cNvSpPr txBox="1">
            <a:spLocks noChangeArrowheads="1"/>
          </p:cNvSpPr>
          <p:nvPr/>
        </p:nvSpPr>
        <p:spPr bwMode="auto">
          <a:xfrm>
            <a:off x="7374" y="-1861"/>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
        <p:nvSpPr>
          <p:cNvPr id="9" name="Text Box 15"/>
          <p:cNvSpPr txBox="1">
            <a:spLocks noChangeArrowheads="1"/>
          </p:cNvSpPr>
          <p:nvPr/>
        </p:nvSpPr>
        <p:spPr bwMode="auto">
          <a:xfrm>
            <a:off x="-18422" y="4256097"/>
            <a:ext cx="6393426" cy="156966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bg1"/>
                </a:solidFill>
                <a:latin typeface="Tahoma" pitchFamily="34" charset="0"/>
              </a:rPr>
              <a:t>If you don’t want to be “in Christ,” or saved in “the body,” or to be a part of the church Jesus died for </a:t>
            </a:r>
            <a:r>
              <a:rPr lang="en-US" altLang="en-US" i="1" dirty="0">
                <a:solidFill>
                  <a:schemeClr val="bg1"/>
                </a:solidFill>
                <a:latin typeface="Tahoma" pitchFamily="34" charset="0"/>
              </a:rPr>
              <a:t>(Acts 20:28), </a:t>
            </a:r>
            <a:r>
              <a:rPr lang="en-US" altLang="en-US" dirty="0">
                <a:solidFill>
                  <a:schemeClr val="bg1"/>
                </a:solidFill>
                <a:latin typeface="Tahoma" pitchFamily="34" charset="0"/>
              </a:rPr>
              <a:t>there is no reason to be baptized!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3203729"/>
            <a:ext cx="2667000" cy="3681310"/>
          </a:xfrm>
          <a:prstGeom prst="rect">
            <a:avLst/>
          </a:prstGeom>
        </p:spPr>
      </p:pic>
    </p:spTree>
    <p:extLst>
      <p:ext uri="{BB962C8B-B14F-4D97-AF65-F5344CB8AC3E}">
        <p14:creationId xmlns:p14="http://schemas.microsoft.com/office/powerpoint/2010/main" val="3417330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630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r>
              <a:rPr lang="en-US" sz="3200" b="1" u="sng" dirty="0">
                <a:ln w="19050">
                  <a:solidFill>
                    <a:schemeClr val="bg1"/>
                  </a:solidFill>
                </a:ln>
                <a:cs typeface="Times New Roman" pitchFamily="18" charset="0"/>
              </a:rPr>
              <a:t>You don’t have to be baptized…UNLESS… </a:t>
            </a:r>
            <a:endParaRPr lang="en-US" sz="32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lvl="0" defTabSz="457200">
              <a:spcAft>
                <a:spcPts val="600"/>
              </a:spcAft>
              <a:defRPr/>
            </a:pPr>
            <a:r>
              <a:rPr lang="en-US" dirty="0">
                <a:solidFill>
                  <a:prstClr val="white"/>
                </a:solidFill>
                <a:latin typeface="Tw Cen MT" panose="020B0602020104020603"/>
              </a:rPr>
              <a:t>NO Reason To Be Baptized…UNLESS… </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lvl="0" eaLnBrk="1" hangingPunct="1">
              <a:buFont typeface="Wingdings" panose="05000000000000000000" pitchFamily="2" charset="2"/>
              <a:buChar char="v"/>
              <a:defRPr/>
            </a:pPr>
            <a:r>
              <a:rPr lang="en-US" dirty="0">
                <a:solidFill>
                  <a:prstClr val="white"/>
                </a:solidFill>
              </a:rPr>
              <a:t>…you want to accept the word of God</a:t>
            </a:r>
          </a:p>
          <a:p>
            <a:pPr lvl="0" eaLnBrk="1" hangingPunct="1">
              <a:buFont typeface="Wingdings" panose="05000000000000000000" pitchFamily="2" charset="2"/>
              <a:buChar char="v"/>
              <a:defRPr/>
            </a:pPr>
            <a:endParaRPr lang="en-US" dirty="0">
              <a:solidFill>
                <a:prstClr val="white"/>
              </a:solidFill>
            </a:endParaRPr>
          </a:p>
          <a:p>
            <a:pPr lvl="0" eaLnBrk="1" hangingPunct="1">
              <a:buFont typeface="Wingdings" panose="05000000000000000000" pitchFamily="2" charset="2"/>
              <a:buChar char="v"/>
              <a:defRPr/>
            </a:pPr>
            <a:r>
              <a:rPr lang="en-US" dirty="0">
                <a:solidFill>
                  <a:prstClr val="white"/>
                </a:solidFill>
              </a:rPr>
              <a:t>…you want to accept Christ’s blood </a:t>
            </a:r>
          </a:p>
          <a:p>
            <a:pPr lvl="0" eaLnBrk="1" hangingPunct="1">
              <a:buFont typeface="Wingdings" panose="05000000000000000000" pitchFamily="2" charset="2"/>
              <a:buChar char="v"/>
              <a:defRPr/>
            </a:pPr>
            <a:endParaRPr lang="en-US" dirty="0">
              <a:solidFill>
                <a:prstClr val="white"/>
              </a:solidFill>
            </a:endParaRPr>
          </a:p>
          <a:p>
            <a:pPr lvl="0" eaLnBrk="1" hangingPunct="1">
              <a:buFont typeface="Wingdings" panose="05000000000000000000" pitchFamily="2" charset="2"/>
              <a:buChar char="v"/>
              <a:defRPr/>
            </a:pPr>
            <a:r>
              <a:rPr lang="en-US" dirty="0">
                <a:solidFill>
                  <a:prstClr val="white"/>
                </a:solidFill>
              </a:rPr>
              <a:t>…you want to enter the body/church of Christ</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lvl="0" eaLnBrk="1" hangingPunct="1">
              <a:buFont typeface="Wingdings" panose="05000000000000000000" pitchFamily="2" charset="2"/>
              <a:buChar char="v"/>
              <a:defRPr/>
            </a:pPr>
            <a:r>
              <a:rPr lang="en-US" dirty="0">
                <a:solidFill>
                  <a:prstClr val="black"/>
                </a:solidFill>
              </a:rPr>
              <a:t>…you want forgiveness of sins</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80723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53200"/>
            <a:ext cx="9144000" cy="304800"/>
          </a:xfrm>
        </p:spPr>
        <p:txBody>
          <a:bodyPr/>
          <a:lstStyle/>
          <a:p>
            <a:r>
              <a:rPr lang="en-US" altLang="en-US"/>
              <a:t>NO Reason To Be Baptized…UNLESS… </a:t>
            </a:r>
          </a:p>
        </p:txBody>
      </p:sp>
      <p:sp>
        <p:nvSpPr>
          <p:cNvPr id="231426" name="Rectangle 2"/>
          <p:cNvSpPr>
            <a:spLocks noGrp="1" noChangeArrowheads="1"/>
          </p:cNvSpPr>
          <p:nvPr>
            <p:ph type="title"/>
          </p:nvPr>
        </p:nvSpPr>
        <p:spPr>
          <a:xfrm>
            <a:off x="0" y="314973"/>
            <a:ext cx="9144000" cy="609600"/>
          </a:xfrm>
        </p:spPr>
        <p:txBody>
          <a:bodyPr/>
          <a:lstStyle/>
          <a:p>
            <a:r>
              <a:rPr lang="en-US" altLang="en-US" sz="3200" b="1" u="sng" dirty="0">
                <a:solidFill>
                  <a:srgbClr val="FFFF00"/>
                </a:solidFill>
              </a:rPr>
              <a:t>UNLESS you want forgiveness of sins</a:t>
            </a:r>
          </a:p>
        </p:txBody>
      </p:sp>
      <p:sp>
        <p:nvSpPr>
          <p:cNvPr id="231427" name="Text Box 3"/>
          <p:cNvSpPr txBox="1">
            <a:spLocks noChangeArrowheads="1"/>
          </p:cNvSpPr>
          <p:nvPr/>
        </p:nvSpPr>
        <p:spPr bwMode="auto">
          <a:xfrm>
            <a:off x="0" y="1197620"/>
            <a:ext cx="9144000" cy="4462760"/>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Acts 2:36-41 </a:t>
            </a:r>
            <a:r>
              <a:rPr lang="en-US" altLang="en-US" i="1" dirty="0">
                <a:solidFill>
                  <a:srgbClr val="7030A0"/>
                </a:solidFill>
                <a:latin typeface="Tahoma" pitchFamily="34" charset="0"/>
              </a:rPr>
              <a:t>(Joel 2:32; Acts 2:16-21; Rom. 10:13)</a:t>
            </a:r>
          </a:p>
          <a:p>
            <a:pPr>
              <a:buClr>
                <a:schemeClr val="accent1"/>
              </a:buClr>
              <a:buSzPct val="115000"/>
              <a:buFont typeface="Wingdings" pitchFamily="2" charset="2"/>
              <a:buNone/>
            </a:pPr>
            <a:r>
              <a:rPr lang="en-US" altLang="en-US" sz="1600" b="0" dirty="0">
                <a:solidFill>
                  <a:schemeClr val="folHlink"/>
                </a:solidFill>
                <a:latin typeface="Tahoma" pitchFamily="34" charset="0"/>
              </a:rPr>
              <a:t> </a:t>
            </a:r>
            <a:r>
              <a:rPr lang="en-US" altLang="en-US" sz="2000" b="0" dirty="0">
                <a:solidFill>
                  <a:srgbClr val="002060"/>
                </a:solidFill>
                <a:latin typeface="Tahoma" pitchFamily="34" charset="0"/>
              </a:rPr>
              <a:t>36.  "Therefore let all the house of Israel know for certain that God has made Him both Lord and Christ--this Jesus whom you crucified."</a:t>
            </a:r>
          </a:p>
          <a:p>
            <a:pPr>
              <a:buClr>
                <a:schemeClr val="accent1"/>
              </a:buClr>
              <a:buSzPct val="115000"/>
              <a:buFont typeface="Wingdings" pitchFamily="2" charset="2"/>
              <a:buNone/>
            </a:pPr>
            <a:r>
              <a:rPr lang="en-US" altLang="en-US" sz="2000" b="0" dirty="0">
                <a:solidFill>
                  <a:srgbClr val="002060"/>
                </a:solidFill>
                <a:latin typeface="Tahoma" pitchFamily="34" charset="0"/>
              </a:rPr>
              <a:t>37.  Now when they heard this, they were pierced to the heart, and said to Peter and the rest of the apostles, "Brethren, what shall we do?"</a:t>
            </a:r>
          </a:p>
          <a:p>
            <a:pPr>
              <a:buClr>
                <a:schemeClr val="accent1"/>
              </a:buClr>
              <a:buSzPct val="115000"/>
              <a:buFont typeface="Wingdings" pitchFamily="2" charset="2"/>
              <a:buNone/>
            </a:pPr>
            <a:r>
              <a:rPr lang="en-US" altLang="en-US" sz="2000" b="0" dirty="0">
                <a:solidFill>
                  <a:srgbClr val="002060"/>
                </a:solidFill>
                <a:latin typeface="Tahoma" pitchFamily="34" charset="0"/>
              </a:rPr>
              <a:t> 38.  Peter said to them, "Repent, and each of you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be baptized in the name of Jesus Christ for the forgiveness of your sins</a:t>
            </a:r>
            <a:r>
              <a:rPr lang="en-US" altLang="en-US" sz="2000" b="0" dirty="0">
                <a:solidFill>
                  <a:srgbClr val="002060"/>
                </a:solidFill>
                <a:latin typeface="Tahoma" pitchFamily="34" charset="0"/>
              </a:rPr>
              <a:t>; and you will receive the gift of the Holy Spirit.</a:t>
            </a:r>
          </a:p>
          <a:p>
            <a:pPr>
              <a:buClr>
                <a:schemeClr val="accent1"/>
              </a:buClr>
              <a:buSzPct val="115000"/>
              <a:buFont typeface="Wingdings" pitchFamily="2" charset="2"/>
              <a:buNone/>
            </a:pPr>
            <a:r>
              <a:rPr lang="en-US" altLang="en-US" sz="2000" b="0" dirty="0">
                <a:solidFill>
                  <a:srgbClr val="002060"/>
                </a:solidFill>
                <a:latin typeface="Tahoma" pitchFamily="34" charset="0"/>
              </a:rPr>
              <a:t> 39.  "For the promise is for you and your children and for all who are far off, as many as the Lord our God will call to Himself."</a:t>
            </a:r>
          </a:p>
          <a:p>
            <a:pPr>
              <a:buClr>
                <a:schemeClr val="accent1"/>
              </a:buClr>
              <a:buSzPct val="115000"/>
              <a:buFont typeface="Wingdings" pitchFamily="2" charset="2"/>
              <a:buNone/>
            </a:pPr>
            <a:r>
              <a:rPr lang="en-US" altLang="en-US" sz="2000" b="0" dirty="0">
                <a:solidFill>
                  <a:srgbClr val="002060"/>
                </a:solidFill>
                <a:latin typeface="Tahoma" pitchFamily="34" charset="0"/>
              </a:rPr>
              <a:t> 40.  And with many other words he solemnly testified and kept on exhorting them, saying,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Be saved from this perverse generation!</a:t>
            </a:r>
            <a:r>
              <a:rPr lang="en-US" altLang="en-US" sz="2000" b="0" dirty="0">
                <a:solidFill>
                  <a:srgbClr val="002060"/>
                </a:solidFill>
                <a:latin typeface="Tahoma" pitchFamily="34" charset="0"/>
              </a:rPr>
              <a:t>"</a:t>
            </a:r>
          </a:p>
          <a:p>
            <a:pPr>
              <a:buClr>
                <a:schemeClr val="accent1"/>
              </a:buClr>
              <a:buSzPct val="115000"/>
              <a:buFont typeface="Wingdings" pitchFamily="2" charset="2"/>
              <a:buNone/>
            </a:pPr>
            <a:r>
              <a:rPr lang="en-US" altLang="en-US" sz="2000" b="0" dirty="0">
                <a:solidFill>
                  <a:srgbClr val="002060"/>
                </a:solidFill>
                <a:latin typeface="Tahoma" pitchFamily="34" charset="0"/>
              </a:rPr>
              <a:t> 41.  So then,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those who had received his word were baptized</a:t>
            </a:r>
            <a:r>
              <a:rPr lang="en-US" altLang="en-US" sz="2000" b="0" dirty="0">
                <a:solidFill>
                  <a:srgbClr val="002060"/>
                </a:solidFill>
                <a:latin typeface="Tahoma" pitchFamily="34" charset="0"/>
              </a:rPr>
              <a:t>; and that day there were added about three thousand souls.</a:t>
            </a:r>
          </a:p>
        </p:txBody>
      </p:sp>
      <p:sp>
        <p:nvSpPr>
          <p:cNvPr id="8" name="Text Box 15"/>
          <p:cNvSpPr txBox="1">
            <a:spLocks noChangeArrowheads="1"/>
          </p:cNvSpPr>
          <p:nvPr/>
        </p:nvSpPr>
        <p:spPr bwMode="auto">
          <a:xfrm>
            <a:off x="7374" y="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1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53200"/>
            <a:ext cx="91440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a:ea typeface="+mn-ea"/>
                <a:cs typeface="Times New Roman" pitchFamily="18" charset="0"/>
              </a:rPr>
              <a:t>NO Reason To Be Baptized…UNLESS… </a:t>
            </a:r>
          </a:p>
        </p:txBody>
      </p:sp>
      <p:sp>
        <p:nvSpPr>
          <p:cNvPr id="231426" name="Rectangle 2"/>
          <p:cNvSpPr>
            <a:spLocks noGrp="1" noChangeArrowheads="1"/>
          </p:cNvSpPr>
          <p:nvPr>
            <p:ph type="title"/>
          </p:nvPr>
        </p:nvSpPr>
        <p:spPr>
          <a:xfrm>
            <a:off x="0" y="306599"/>
            <a:ext cx="9144000" cy="609600"/>
          </a:xfrm>
        </p:spPr>
        <p:txBody>
          <a:bodyPr/>
          <a:lstStyle/>
          <a:p>
            <a:r>
              <a:rPr lang="en-US" altLang="en-US" sz="3200" b="1" u="sng" dirty="0">
                <a:solidFill>
                  <a:srgbClr val="FFFF00"/>
                </a:solidFill>
              </a:rPr>
              <a:t>UNLESS you want forgiveness of sins</a:t>
            </a:r>
          </a:p>
        </p:txBody>
      </p:sp>
      <p:sp>
        <p:nvSpPr>
          <p:cNvPr id="231428" name="Text Box 4"/>
          <p:cNvSpPr txBox="1">
            <a:spLocks noChangeArrowheads="1"/>
          </p:cNvSpPr>
          <p:nvPr/>
        </p:nvSpPr>
        <p:spPr bwMode="auto">
          <a:xfrm>
            <a:off x="0" y="1116559"/>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Acts 22:16 </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a:t>
            </a:r>
            <a:r>
              <a:rPr kumimoji="0" lang="es-ES" altLang="en-US" sz="2400" b="1" i="1" u="none" strike="noStrike" kern="1200" cap="none" spc="0" normalizeH="0" baseline="0" noProof="0" dirty="0" err="1">
                <a:ln>
                  <a:noFill/>
                </a:ln>
                <a:solidFill>
                  <a:srgbClr val="7030A0"/>
                </a:solidFill>
                <a:effectLst/>
                <a:uLnTx/>
                <a:uFillTx/>
                <a:latin typeface="Tahoma" pitchFamily="34" charset="0"/>
                <a:ea typeface="+mn-ea"/>
                <a:cs typeface="+mn-cs"/>
              </a:rPr>
              <a:t>Calling</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 </a:t>
            </a:r>
            <a:r>
              <a:rPr kumimoji="0" lang="es-ES" altLang="en-US" sz="2400" b="1" i="1" u="none" strike="noStrike" kern="1200" cap="none" spc="0" normalizeH="0" baseline="0" noProof="0" dirty="0" err="1">
                <a:ln>
                  <a:noFill/>
                </a:ln>
                <a:solidFill>
                  <a:srgbClr val="7030A0"/>
                </a:solidFill>
                <a:effectLst/>
                <a:uLnTx/>
                <a:uFillTx/>
                <a:latin typeface="Tahoma" pitchFamily="34" charset="0"/>
                <a:ea typeface="+mn-ea"/>
                <a:cs typeface="+mn-cs"/>
              </a:rPr>
              <a:t>on</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 </a:t>
            </a:r>
            <a:r>
              <a:rPr kumimoji="0" lang="es-ES" altLang="en-US" sz="2400" b="1" i="1" u="none" strike="noStrike" kern="1200" cap="none" spc="0" normalizeH="0" baseline="0" noProof="0" dirty="0" err="1">
                <a:ln>
                  <a:noFill/>
                </a:ln>
                <a:solidFill>
                  <a:srgbClr val="7030A0"/>
                </a:solidFill>
                <a:effectLst/>
                <a:uLnTx/>
                <a:uFillTx/>
                <a:latin typeface="Tahoma" pitchFamily="34" charset="0"/>
                <a:ea typeface="+mn-ea"/>
                <a:cs typeface="+mn-cs"/>
              </a:rPr>
              <a:t>His</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 </a:t>
            </a:r>
            <a:r>
              <a:rPr kumimoji="0" lang="es-ES" altLang="en-US" sz="2400" b="1" i="1" u="none" strike="noStrike" kern="1200" cap="none" spc="0" normalizeH="0" baseline="0" noProof="0" dirty="0" err="1">
                <a:ln>
                  <a:noFill/>
                </a:ln>
                <a:solidFill>
                  <a:srgbClr val="7030A0"/>
                </a:solidFill>
                <a:effectLst/>
                <a:uLnTx/>
                <a:uFillTx/>
                <a:latin typeface="Tahoma" pitchFamily="34" charset="0"/>
                <a:ea typeface="+mn-ea"/>
                <a:cs typeface="+mn-cs"/>
              </a:rPr>
              <a:t>name</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”--Joel 2:32; </a:t>
            </a:r>
            <a:r>
              <a:rPr kumimoji="0" lang="es-ES" altLang="en-US" sz="2400" b="1" i="1" u="none" strike="noStrike" kern="1200" cap="none" spc="0" normalizeH="0" baseline="0" noProof="0" dirty="0" err="1">
                <a:ln>
                  <a:noFill/>
                </a:ln>
                <a:solidFill>
                  <a:srgbClr val="7030A0"/>
                </a:solidFill>
                <a:effectLst/>
                <a:uLnTx/>
                <a:uFillTx/>
                <a:latin typeface="Tahoma" pitchFamily="34" charset="0"/>
                <a:ea typeface="+mn-ea"/>
                <a:cs typeface="+mn-cs"/>
              </a:rPr>
              <a:t>Rom</a:t>
            </a:r>
            <a:r>
              <a:rPr kumimoji="0" lang="es-ES" altLang="en-US" sz="2400" b="1" i="1" u="none" strike="noStrike" kern="1200" cap="none" spc="0" normalizeH="0" baseline="0" noProof="0" dirty="0">
                <a:ln>
                  <a:noFill/>
                </a:ln>
                <a:solidFill>
                  <a:srgbClr val="7030A0"/>
                </a:solidFill>
                <a:effectLst/>
                <a:uLnTx/>
                <a:uFillTx/>
                <a:latin typeface="Tahoma" pitchFamily="34" charset="0"/>
                <a:ea typeface="+mn-ea"/>
                <a:cs typeface="+mn-cs"/>
              </a:rPr>
              <a:t>. 10:13)</a:t>
            </a:r>
            <a:r>
              <a:rPr kumimoji="0" lang="en-US" altLang="en-US" sz="2400" b="1" i="1" u="none" strike="noStrike" kern="1200" cap="none" spc="0" normalizeH="0" baseline="0" noProof="0" dirty="0">
                <a:ln>
                  <a:noFill/>
                </a:ln>
                <a:solidFill>
                  <a:srgbClr val="7030A0"/>
                </a:solidFill>
                <a:effectLst/>
                <a:uLnTx/>
                <a:uFillTx/>
                <a:latin typeface="Tahoma" pitchFamily="34" charset="0"/>
                <a:ea typeface="+mn-ea"/>
                <a:cs typeface="+mn-cs"/>
              </a:rPr>
              <a:t> </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16.  'Now why do you delay? </a:t>
            </a:r>
            <a:r>
              <a:rPr kumimoji="0" lang="en-US" altLang="en-US" sz="2000" b="1" i="0" u="none" strike="noStrike" kern="1200" cap="all" spc="0" normalizeH="0" baseline="0" noProof="0" dirty="0">
                <a:ln w="9000" cmpd="sng">
                  <a:solidFill>
                    <a:srgbClr val="DADADA">
                      <a:shade val="50000"/>
                      <a:satMod val="120000"/>
                    </a:srgbClr>
                  </a:solidFill>
                  <a:prstDash val="solid"/>
                </a:ln>
                <a:solidFill>
                  <a:srgbClr val="000099">
                    <a:lumMod val="60000"/>
                    <a:lumOff val="40000"/>
                  </a:srgbClr>
                </a:solidFill>
                <a:effectLst>
                  <a:glow rad="228600">
                    <a:srgbClr val="99CCFF">
                      <a:satMod val="175000"/>
                      <a:alpha val="40000"/>
                    </a:srgbClr>
                  </a:glow>
                  <a:reflection blurRad="12700" stA="28000" endPos="45000" dist="1000" dir="5400000" sy="-100000" algn="bl" rotWithShape="0"/>
                </a:effectLst>
                <a:uLnTx/>
                <a:uFillTx/>
                <a:latin typeface="Tahoma" pitchFamily="34" charset="0"/>
                <a:ea typeface="+mn-ea"/>
                <a:cs typeface="+mn-cs"/>
              </a:rPr>
              <a:t>Get up and be baptized, and wash away your sins</a:t>
            </a: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 calling on His name.'</a:t>
            </a:r>
          </a:p>
        </p:txBody>
      </p:sp>
      <p:sp>
        <p:nvSpPr>
          <p:cNvPr id="8" name="Text Box 15"/>
          <p:cNvSpPr txBox="1">
            <a:spLocks noChangeArrowheads="1"/>
          </p:cNvSpPr>
          <p:nvPr/>
        </p:nvSpPr>
        <p:spPr bwMode="auto">
          <a:xfrm>
            <a:off x="15072" y="781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99">
                    <a:lumMod val="60000"/>
                    <a:lumOff val="40000"/>
                  </a:srgbClr>
                </a:solidFill>
                <a:effectLst/>
                <a:uLnTx/>
                <a:uFillTx/>
                <a:latin typeface="Tahoma" pitchFamily="34" charset="0"/>
                <a:ea typeface="+mn-ea"/>
                <a:cs typeface="+mn-cs"/>
              </a:rPr>
              <a:t>You don’t have to be baptized…UNLESS… </a:t>
            </a:r>
          </a:p>
        </p:txBody>
      </p:sp>
      <p:pic>
        <p:nvPicPr>
          <p:cNvPr id="3" name="Picture 2">
            <a:extLst>
              <a:ext uri="{FF2B5EF4-FFF2-40B4-BE49-F238E27FC236}">
                <a16:creationId xmlns:a16="http://schemas.microsoft.com/office/drawing/2014/main" id="{C0004C6C-E69C-4A9A-B951-BD06CFF9E4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65945" y="2307760"/>
            <a:ext cx="3675105" cy="3276600"/>
          </a:xfrm>
          <a:prstGeom prst="rect">
            <a:avLst/>
          </a:prstGeom>
        </p:spPr>
      </p:pic>
      <p:sp>
        <p:nvSpPr>
          <p:cNvPr id="10" name="Text Box 15">
            <a:extLst>
              <a:ext uri="{FF2B5EF4-FFF2-40B4-BE49-F238E27FC236}">
                <a16:creationId xmlns:a16="http://schemas.microsoft.com/office/drawing/2014/main" id="{10C672E3-3104-4F19-8367-1C9E410304C7}"/>
              </a:ext>
            </a:extLst>
          </p:cNvPr>
          <p:cNvSpPr txBox="1">
            <a:spLocks noChangeArrowheads="1"/>
          </p:cNvSpPr>
          <p:nvPr/>
        </p:nvSpPr>
        <p:spPr bwMode="auto">
          <a:xfrm>
            <a:off x="0" y="5698343"/>
            <a:ext cx="9144000" cy="83099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Tahoma" pitchFamily="34" charset="0"/>
                <a:ea typeface="+mn-ea"/>
                <a:cs typeface="+mn-cs"/>
              </a:rPr>
              <a:t>If you don’t want to be forgiven,</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Tahoma" pitchFamily="34" charset="0"/>
                <a:ea typeface="+mn-ea"/>
                <a:cs typeface="+mn-cs"/>
              </a:rPr>
              <a:t>then there is no reason to be baptized!</a:t>
            </a:r>
          </a:p>
        </p:txBody>
      </p:sp>
    </p:spTree>
    <p:extLst>
      <p:ext uri="{BB962C8B-B14F-4D97-AF65-F5344CB8AC3E}">
        <p14:creationId xmlns:p14="http://schemas.microsoft.com/office/powerpoint/2010/main" val="1494639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142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r>
              <a:rPr lang="en-US" sz="3200" b="1" u="sng" dirty="0">
                <a:ln w="19050">
                  <a:solidFill>
                    <a:schemeClr val="bg1"/>
                  </a:solidFill>
                </a:ln>
                <a:cs typeface="Times New Roman" pitchFamily="18" charset="0"/>
              </a:rPr>
              <a:t>You don’t have to be baptized…UNLESS… </a:t>
            </a:r>
            <a:endParaRPr lang="en-US" sz="32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lvl="0" defTabSz="457200">
              <a:spcAft>
                <a:spcPts val="600"/>
              </a:spcAft>
              <a:defRPr/>
            </a:pPr>
            <a:r>
              <a:rPr lang="en-US" dirty="0">
                <a:solidFill>
                  <a:prstClr val="white"/>
                </a:solidFill>
                <a:latin typeface="Tw Cen MT" panose="020B0602020104020603"/>
              </a:rPr>
              <a:t>NO Reason To Be Baptized…UNLESS… </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the word of God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Christ’s blood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enter the body/church of Christ</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forgiveness of sins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black"/>
              </a:solidFill>
            </a:endParaRPr>
          </a:p>
          <a:p>
            <a:pPr lvl="0" eaLnBrk="1" hangingPunct="1">
              <a:buFont typeface="Wingdings" panose="05000000000000000000" pitchFamily="2" charset="2"/>
              <a:buChar char="v"/>
              <a:defRPr/>
            </a:pPr>
            <a:r>
              <a:rPr lang="en-US" dirty="0">
                <a:solidFill>
                  <a:prstClr val="black"/>
                </a:solidFill>
              </a:rPr>
              <a:t>…you want to be saved</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281568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458" y="6609662"/>
            <a:ext cx="9144000" cy="248338"/>
          </a:xfrm>
        </p:spPr>
        <p:txBody>
          <a:bodyPr/>
          <a:lstStyle/>
          <a:p>
            <a:r>
              <a:rPr lang="en-US" altLang="en-US" sz="1200" dirty="0"/>
              <a:t>NO Reason To Be Baptized…UNLESS… </a:t>
            </a:r>
          </a:p>
        </p:txBody>
      </p:sp>
      <p:sp>
        <p:nvSpPr>
          <p:cNvPr id="233474" name="Rectangle 2"/>
          <p:cNvSpPr>
            <a:spLocks noGrp="1" noChangeArrowheads="1"/>
          </p:cNvSpPr>
          <p:nvPr>
            <p:ph type="title"/>
          </p:nvPr>
        </p:nvSpPr>
        <p:spPr>
          <a:xfrm>
            <a:off x="-2458" y="304800"/>
            <a:ext cx="9144000" cy="609600"/>
          </a:xfrm>
        </p:spPr>
        <p:txBody>
          <a:bodyPr/>
          <a:lstStyle/>
          <a:p>
            <a:r>
              <a:rPr lang="en-US" altLang="en-US" sz="3200" b="1" u="sng" dirty="0">
                <a:solidFill>
                  <a:srgbClr val="FFFF00"/>
                </a:solidFill>
              </a:rPr>
              <a:t>UNLESS you want to be saved</a:t>
            </a:r>
          </a:p>
        </p:txBody>
      </p:sp>
      <p:sp>
        <p:nvSpPr>
          <p:cNvPr id="8" name="Text Box 15"/>
          <p:cNvSpPr txBox="1">
            <a:spLocks noChangeArrowheads="1"/>
          </p:cNvSpPr>
          <p:nvPr/>
        </p:nvSpPr>
        <p:spPr bwMode="auto">
          <a:xfrm>
            <a:off x="7374" y="-125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
        <p:nvSpPr>
          <p:cNvPr id="9" name="Text Box 4"/>
          <p:cNvSpPr txBox="1">
            <a:spLocks noChangeArrowheads="1"/>
          </p:cNvSpPr>
          <p:nvPr/>
        </p:nvSpPr>
        <p:spPr bwMode="auto">
          <a:xfrm>
            <a:off x="7374" y="949136"/>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Mk. 16:16 </a:t>
            </a:r>
          </a:p>
          <a:p>
            <a:pPr>
              <a:buClr>
                <a:schemeClr val="accent1"/>
              </a:buClr>
              <a:buSzPct val="115000"/>
              <a:buFont typeface="Wingdings" pitchFamily="2" charset="2"/>
              <a:buNone/>
            </a:pPr>
            <a:r>
              <a:rPr lang="en-US" altLang="en-US" sz="2000" b="0" dirty="0">
                <a:solidFill>
                  <a:srgbClr val="002060"/>
                </a:solidFill>
                <a:latin typeface="Tahoma" pitchFamily="34" charset="0"/>
              </a:rPr>
              <a:t>16.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He who has believed and has been baptized shall be saved</a:t>
            </a:r>
            <a:r>
              <a:rPr lang="en-US" altLang="en-US" sz="2000" b="0" dirty="0">
                <a:solidFill>
                  <a:srgbClr val="002060"/>
                </a:solidFill>
                <a:latin typeface="Tahoma" pitchFamily="34" charset="0"/>
              </a:rPr>
              <a:t>; but he who has disbelieved shall be condemned.</a:t>
            </a:r>
          </a:p>
        </p:txBody>
      </p:sp>
      <p:sp>
        <p:nvSpPr>
          <p:cNvPr id="10" name="Text Box 4"/>
          <p:cNvSpPr txBox="1">
            <a:spLocks noChangeArrowheads="1"/>
          </p:cNvSpPr>
          <p:nvPr/>
        </p:nvSpPr>
        <p:spPr bwMode="auto">
          <a:xfrm>
            <a:off x="7374" y="2158379"/>
            <a:ext cx="9144000" cy="200054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1:22-23 </a:t>
            </a:r>
          </a:p>
          <a:p>
            <a:pPr>
              <a:buClr>
                <a:schemeClr val="accent1"/>
              </a:buClr>
              <a:buSzPct val="115000"/>
              <a:buFont typeface="Wingdings" pitchFamily="2" charset="2"/>
              <a:buNone/>
            </a:pPr>
            <a:r>
              <a:rPr lang="en-US" altLang="en-US" sz="2000" b="0" dirty="0">
                <a:solidFill>
                  <a:srgbClr val="002060"/>
                </a:solidFill>
                <a:latin typeface="Tahoma" pitchFamily="34" charset="0"/>
              </a:rPr>
              <a:t>22.  Since you have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in obedience to the truth </a:t>
            </a:r>
            <a:r>
              <a:rPr lang="en-US" altLang="en-US" sz="2000" b="0" dirty="0">
                <a:solidFill>
                  <a:srgbClr val="002060"/>
                </a:solidFill>
                <a:latin typeface="Tahoma" pitchFamily="34" charset="0"/>
              </a:rPr>
              <a:t>purified your souls for a sincere love of the brethren, fervently love one another from the heart,</a:t>
            </a:r>
          </a:p>
          <a:p>
            <a:pPr>
              <a:buClr>
                <a:schemeClr val="accent1"/>
              </a:buClr>
              <a:buSzPct val="115000"/>
              <a:buFont typeface="Wingdings" pitchFamily="2" charset="2"/>
              <a:buNone/>
            </a:pPr>
            <a:r>
              <a:rPr lang="en-US" altLang="en-US" sz="2000" b="0" dirty="0">
                <a:solidFill>
                  <a:srgbClr val="002060"/>
                </a:solidFill>
                <a:latin typeface="Tahoma" pitchFamily="34" charset="0"/>
              </a:rPr>
              <a:t>23.  for you have been born again not of seed which is perishable but imperishable, that is, through the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living and enduring word of God</a:t>
            </a:r>
            <a:r>
              <a:rPr lang="en-US" altLang="en-US" sz="2000" b="0" dirty="0">
                <a:solidFill>
                  <a:srgbClr val="002060"/>
                </a:solidFill>
                <a:latin typeface="Tahoma" pitchFamily="34" charset="0"/>
              </a:rPr>
              <a:t>.</a:t>
            </a:r>
          </a:p>
        </p:txBody>
      </p:sp>
      <p:sp>
        <p:nvSpPr>
          <p:cNvPr id="11" name="Text Box 4"/>
          <p:cNvSpPr txBox="1">
            <a:spLocks noChangeArrowheads="1"/>
          </p:cNvSpPr>
          <p:nvPr/>
        </p:nvSpPr>
        <p:spPr bwMode="auto">
          <a:xfrm>
            <a:off x="-2458" y="4256493"/>
            <a:ext cx="9144000" cy="138499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Pet. 3:21 </a:t>
            </a:r>
          </a:p>
          <a:p>
            <a:pPr>
              <a:buClr>
                <a:schemeClr val="accent1"/>
              </a:buClr>
              <a:buSzPct val="115000"/>
              <a:buFont typeface="Wingdings" pitchFamily="2" charset="2"/>
              <a:buNone/>
            </a:pPr>
            <a:r>
              <a:rPr lang="en-US" altLang="en-US" sz="2000" b="0" dirty="0">
                <a:solidFill>
                  <a:srgbClr val="002060"/>
                </a:solidFill>
                <a:latin typeface="Tahoma" pitchFamily="34" charset="0"/>
              </a:rPr>
              <a:t>21.  Corresponding to that,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baptism now saves you</a:t>
            </a:r>
            <a:r>
              <a:rPr lang="en-US" altLang="en-US" sz="2000" b="0" dirty="0">
                <a:solidFill>
                  <a:srgbClr val="002060"/>
                </a:solidFill>
                <a:latin typeface="Tahoma" pitchFamily="34" charset="0"/>
              </a:rPr>
              <a:t>--not the removal of dirt from the flesh, but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an appeal to God for a good conscience</a:t>
            </a:r>
            <a:r>
              <a:rPr lang="en-US" altLang="en-US" sz="2000" b="0" dirty="0">
                <a:solidFill>
                  <a:srgbClr val="002060"/>
                </a:solidFill>
                <a:latin typeface="Tahoma" pitchFamily="34" charset="0"/>
              </a:rPr>
              <a:t>--through the resurrection of Jesus Christ,</a:t>
            </a:r>
          </a:p>
        </p:txBody>
      </p:sp>
      <p:sp>
        <p:nvSpPr>
          <p:cNvPr id="12" name="Text Box 15"/>
          <p:cNvSpPr txBox="1">
            <a:spLocks noChangeArrowheads="1"/>
          </p:cNvSpPr>
          <p:nvPr/>
        </p:nvSpPr>
        <p:spPr bwMode="auto">
          <a:xfrm>
            <a:off x="-2458" y="5778665"/>
            <a:ext cx="9144000" cy="83099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bg1"/>
                </a:solidFill>
                <a:latin typeface="Tahoma" pitchFamily="34" charset="0"/>
              </a:rPr>
              <a:t>If you don’t want to be saved from the wrath of God,</a:t>
            </a:r>
          </a:p>
          <a:p>
            <a:pPr algn="ctr"/>
            <a:r>
              <a:rPr lang="en-US" altLang="en-US" dirty="0">
                <a:solidFill>
                  <a:schemeClr val="bg1"/>
                </a:solidFill>
                <a:latin typeface="Tahoma" pitchFamily="34" charset="0"/>
              </a:rPr>
              <a:t>there is no reason to be baptized!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r>
              <a:rPr lang="en-US" sz="3200" b="1" u="sng" dirty="0">
                <a:ln w="19050">
                  <a:solidFill>
                    <a:schemeClr val="bg1"/>
                  </a:solidFill>
                </a:ln>
                <a:cs typeface="Times New Roman" pitchFamily="18" charset="0"/>
              </a:rPr>
              <a:t>You don’t have to be baptized…UNLESS… </a:t>
            </a:r>
            <a:endParaRPr lang="en-US" sz="32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lvl="0" defTabSz="457200">
              <a:spcAft>
                <a:spcPts val="600"/>
              </a:spcAft>
              <a:defRPr/>
            </a:pPr>
            <a:r>
              <a:rPr lang="en-US" dirty="0">
                <a:solidFill>
                  <a:prstClr val="white"/>
                </a:solidFill>
                <a:latin typeface="Tw Cen MT" panose="020B0602020104020603"/>
              </a:rPr>
              <a:t>NO Reason To Be Baptized…UNLESS… </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the word of God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Christ’s blood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enter the body/church of Christ</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forgiveness of sins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to be saved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black"/>
              </a:solidFill>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lvl="0" eaLnBrk="1" hangingPunct="1">
              <a:buFont typeface="Wingdings" panose="05000000000000000000" pitchFamily="2" charset="2"/>
              <a:buChar char="v"/>
              <a:defRPr/>
            </a:pPr>
            <a:r>
              <a:rPr lang="en-US" dirty="0">
                <a:solidFill>
                  <a:prstClr val="black"/>
                </a:solidFill>
              </a:rPr>
              <a:t>…you want to go to Heaven</a:t>
            </a: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5544960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additive="base">
                                        <p:cTn id="7"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53199"/>
            <a:ext cx="9144000" cy="296709"/>
          </a:xfrm>
        </p:spPr>
        <p:txBody>
          <a:bodyPr/>
          <a:lstStyle/>
          <a:p>
            <a:r>
              <a:rPr lang="en-US" altLang="en-US"/>
              <a:t>NO Reason To Be Baptized…UNLESS… </a:t>
            </a:r>
            <a:endParaRPr lang="en-US" altLang="en-US" dirty="0"/>
          </a:p>
        </p:txBody>
      </p:sp>
      <p:sp>
        <p:nvSpPr>
          <p:cNvPr id="15362" name="Rectangle 2"/>
          <p:cNvSpPr>
            <a:spLocks noGrp="1" noChangeArrowheads="1"/>
          </p:cNvSpPr>
          <p:nvPr>
            <p:ph type="title"/>
          </p:nvPr>
        </p:nvSpPr>
        <p:spPr>
          <a:xfrm>
            <a:off x="0" y="0"/>
            <a:ext cx="9144000" cy="609600"/>
          </a:xfrm>
        </p:spPr>
        <p:txBody>
          <a:bodyPr/>
          <a:lstStyle/>
          <a:p>
            <a:r>
              <a:rPr lang="en-US" altLang="en-US" b="1" u="sng" dirty="0">
                <a:solidFill>
                  <a:srgbClr val="FFFF00"/>
                </a:solidFill>
                <a:cs typeface="Times New Roman" pitchFamily="18" charset="0"/>
              </a:rPr>
              <a:t>Intro</a:t>
            </a:r>
          </a:p>
        </p:txBody>
      </p:sp>
      <p:sp>
        <p:nvSpPr>
          <p:cNvPr id="7" name="Text Box 34"/>
          <p:cNvSpPr txBox="1">
            <a:spLocks noChangeArrowheads="1"/>
          </p:cNvSpPr>
          <p:nvPr/>
        </p:nvSpPr>
        <p:spPr bwMode="auto">
          <a:xfrm>
            <a:off x="0" y="10668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Mankind was created free moral agents and do not have</a:t>
            </a:r>
          </a:p>
          <a:p>
            <a:pPr algn="ctr"/>
            <a:r>
              <a:rPr lang="en-US" altLang="en-US" dirty="0">
                <a:latin typeface="Tahoma" pitchFamily="34" charset="0"/>
              </a:rPr>
              <a:t>to do anything we don’t want to do</a:t>
            </a:r>
          </a:p>
        </p:txBody>
      </p:sp>
      <p:sp>
        <p:nvSpPr>
          <p:cNvPr id="8" name="Text Box 38"/>
          <p:cNvSpPr txBox="1">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God is not forcing us to be obedient, or to even serve Him </a:t>
            </a:r>
          </a:p>
          <a:p>
            <a:pPr>
              <a:buClr>
                <a:srgbClr val="66FFFF"/>
              </a:buClr>
              <a:buSzPct val="115000"/>
              <a:buFont typeface="Wingdings" pitchFamily="2" charset="2"/>
              <a:buChar char="Ø"/>
            </a:pPr>
            <a:r>
              <a:rPr lang="en-US" altLang="en-US" sz="2000" dirty="0">
                <a:solidFill>
                  <a:schemeClr val="folHlink"/>
                </a:solidFill>
                <a:latin typeface="Tahoma" pitchFamily="34" charset="0"/>
              </a:rPr>
              <a:t>Deut. 30:19:</a:t>
            </a:r>
            <a:r>
              <a:rPr lang="en-US" altLang="en-US" sz="2000" b="0" dirty="0">
                <a:solidFill>
                  <a:schemeClr val="folHlink"/>
                </a:solidFill>
                <a:latin typeface="Tahoma" pitchFamily="34" charset="0"/>
              </a:rPr>
              <a:t> Moses told Israel they had to choose: life or death; blessing or curse </a:t>
            </a:r>
            <a:r>
              <a:rPr lang="en-US" altLang="en-US" sz="2000" b="0" i="1" dirty="0">
                <a:solidFill>
                  <a:schemeClr val="folHlink"/>
                </a:solidFill>
                <a:latin typeface="Tahoma" pitchFamily="34" charset="0"/>
              </a:rPr>
              <a:t>(Joshua too – Joshua 24:15).</a:t>
            </a:r>
          </a:p>
        </p:txBody>
      </p:sp>
      <p:sp>
        <p:nvSpPr>
          <p:cNvPr id="9" name="Text Box 40"/>
          <p:cNvSpPr txBox="1">
            <a:spLocks noChangeArrowheads="1"/>
          </p:cNvSpPr>
          <p:nvPr/>
        </p:nvSpPr>
        <p:spPr bwMode="auto">
          <a:xfrm>
            <a:off x="0" y="3581400"/>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God never used the method of force to get one to serve </a:t>
            </a:r>
          </a:p>
          <a:p>
            <a:r>
              <a:rPr lang="en-US" altLang="en-US" dirty="0">
                <a:latin typeface="Tahoma" pitchFamily="34" charset="0"/>
              </a:rPr>
              <a:t>Him </a:t>
            </a:r>
          </a:p>
          <a:p>
            <a:pPr>
              <a:buClr>
                <a:srgbClr val="66FFFF"/>
              </a:buClr>
              <a:buSzPct val="115000"/>
              <a:buFont typeface="Wingdings" pitchFamily="2" charset="2"/>
              <a:buChar char="Ø"/>
            </a:pPr>
            <a:r>
              <a:rPr lang="en-US" altLang="en-US" sz="2000" dirty="0">
                <a:solidFill>
                  <a:schemeClr val="folHlink"/>
                </a:solidFill>
                <a:latin typeface="Tahoma" pitchFamily="34" charset="0"/>
              </a:rPr>
              <a:t>Ps. 110:3:</a:t>
            </a:r>
            <a:r>
              <a:rPr lang="en-US" altLang="en-US" sz="2000" b="0" dirty="0">
                <a:solidFill>
                  <a:schemeClr val="folHlink"/>
                </a:solidFill>
                <a:latin typeface="Tahoma" pitchFamily="34" charset="0"/>
              </a:rPr>
              <a:t> “Your people will volunteer freely in the day of Your power.”</a:t>
            </a:r>
            <a:r>
              <a:rPr lang="en-US" altLang="en-US" sz="2000" dirty="0">
                <a:solidFill>
                  <a:schemeClr val="folHlink"/>
                </a:solidFill>
                <a:latin typeface="Tahoma" pitchFamily="34" charset="0"/>
              </a:rPr>
              <a:t> </a:t>
            </a:r>
          </a:p>
          <a:p>
            <a:pPr>
              <a:buClr>
                <a:srgbClr val="66FFFF"/>
              </a:buClr>
              <a:buSzPct val="115000"/>
              <a:buFont typeface="Wingdings" pitchFamily="2" charset="2"/>
              <a:buChar char="Ø"/>
            </a:pPr>
            <a:r>
              <a:rPr lang="en-US" altLang="en-US" sz="2000" dirty="0">
                <a:solidFill>
                  <a:schemeClr val="folHlink"/>
                </a:solidFill>
                <a:latin typeface="Tahoma" pitchFamily="34" charset="0"/>
              </a:rPr>
              <a:t>Rom. 12:1: </a:t>
            </a:r>
            <a:r>
              <a:rPr lang="en-US" altLang="en-US" sz="2000" b="0" dirty="0">
                <a:solidFill>
                  <a:schemeClr val="folHlink"/>
                </a:solidFill>
                <a:latin typeface="Tahoma" pitchFamily="34" charset="0"/>
              </a:rPr>
              <a:t>“Therefore I urge you…” (urging is to strongly suggest, not force).</a:t>
            </a:r>
          </a:p>
          <a:p>
            <a:pPr>
              <a:buClr>
                <a:srgbClr val="66FFFF"/>
              </a:buClr>
              <a:buSzPct val="115000"/>
              <a:buFont typeface="Wingdings" pitchFamily="2" charset="2"/>
              <a:buChar char="Ø"/>
            </a:pPr>
            <a:r>
              <a:rPr lang="en-US" altLang="en-US" sz="2000" dirty="0">
                <a:solidFill>
                  <a:schemeClr val="folHlink"/>
                </a:solidFill>
                <a:latin typeface="Tahoma" pitchFamily="34" charset="0"/>
              </a:rPr>
              <a:t>I Tim. 2:4; II Pet. 3:9: </a:t>
            </a:r>
            <a:r>
              <a:rPr lang="en-US" altLang="en-US" sz="2000" b="0" dirty="0">
                <a:solidFill>
                  <a:schemeClr val="folHlink"/>
                </a:solidFill>
                <a:latin typeface="Tahoma" pitchFamily="34" charset="0"/>
              </a:rPr>
              <a:t>God </a:t>
            </a:r>
            <a:r>
              <a:rPr lang="en-US" altLang="en-US" sz="2000" i="1" u="sng" dirty="0">
                <a:solidFill>
                  <a:schemeClr val="folHlink"/>
                </a:solidFill>
                <a:latin typeface="Tahoma" pitchFamily="34" charset="0"/>
              </a:rPr>
              <a:t>wants</a:t>
            </a:r>
            <a:r>
              <a:rPr lang="en-US" altLang="en-US" sz="2000" b="0" dirty="0">
                <a:solidFill>
                  <a:schemeClr val="folHlink"/>
                </a:solidFill>
                <a:latin typeface="Tahoma" pitchFamily="34" charset="0"/>
              </a:rPr>
              <a:t> all men to be saved!</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458" y="6553200"/>
            <a:ext cx="9144000" cy="304800"/>
          </a:xfrm>
        </p:spPr>
        <p:txBody>
          <a:bodyPr/>
          <a:lstStyle/>
          <a:p>
            <a:r>
              <a:rPr lang="en-US" altLang="en-US" dirty="0"/>
              <a:t>NO Reason To Be Baptized…UNLESS… </a:t>
            </a:r>
          </a:p>
        </p:txBody>
      </p:sp>
      <p:sp>
        <p:nvSpPr>
          <p:cNvPr id="233474" name="Rectangle 2"/>
          <p:cNvSpPr>
            <a:spLocks noGrp="1" noChangeArrowheads="1"/>
          </p:cNvSpPr>
          <p:nvPr>
            <p:ph type="title"/>
          </p:nvPr>
        </p:nvSpPr>
        <p:spPr>
          <a:xfrm>
            <a:off x="-2458" y="304800"/>
            <a:ext cx="9144000" cy="609600"/>
          </a:xfrm>
        </p:spPr>
        <p:txBody>
          <a:bodyPr/>
          <a:lstStyle/>
          <a:p>
            <a:r>
              <a:rPr lang="en-US" altLang="en-US" sz="3200" b="1" u="sng" dirty="0">
                <a:solidFill>
                  <a:srgbClr val="FFFF00"/>
                </a:solidFill>
              </a:rPr>
              <a:t>UNLESS you want to go to Heaven</a:t>
            </a:r>
          </a:p>
        </p:txBody>
      </p:sp>
      <p:sp>
        <p:nvSpPr>
          <p:cNvPr id="8" name="Text Box 15"/>
          <p:cNvSpPr txBox="1">
            <a:spLocks noChangeArrowheads="1"/>
          </p:cNvSpPr>
          <p:nvPr/>
        </p:nvSpPr>
        <p:spPr bwMode="auto">
          <a:xfrm>
            <a:off x="7374" y="-181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
        <p:nvSpPr>
          <p:cNvPr id="9" name="Text Box 4"/>
          <p:cNvSpPr txBox="1">
            <a:spLocks noChangeArrowheads="1"/>
          </p:cNvSpPr>
          <p:nvPr/>
        </p:nvSpPr>
        <p:spPr bwMode="auto">
          <a:xfrm>
            <a:off x="-2458" y="993530"/>
            <a:ext cx="9144000" cy="292387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Rev. 2:7, 10 </a:t>
            </a:r>
            <a:r>
              <a:rPr lang="en-US" altLang="en-US" i="1" dirty="0">
                <a:solidFill>
                  <a:srgbClr val="7030A0"/>
                </a:solidFill>
                <a:latin typeface="Tahoma" pitchFamily="34" charset="0"/>
              </a:rPr>
              <a:t>(Mt. 11:28-30: Rest)</a:t>
            </a:r>
          </a:p>
          <a:p>
            <a:pPr>
              <a:buClr>
                <a:schemeClr val="accent1"/>
              </a:buClr>
              <a:buSzPct val="115000"/>
              <a:buFont typeface="Wingdings" pitchFamily="2" charset="2"/>
              <a:buNone/>
            </a:pPr>
            <a:r>
              <a:rPr lang="en-US" altLang="en-US" sz="2000" b="0" dirty="0">
                <a:solidFill>
                  <a:srgbClr val="002060"/>
                </a:solidFill>
                <a:latin typeface="Tahoma" pitchFamily="34" charset="0"/>
              </a:rPr>
              <a:t>7.  'He who has an ear, let him hear what the Spirit says to the churches.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To him who overcomes</a:t>
            </a:r>
            <a:r>
              <a:rPr lang="en-US" altLang="en-US" sz="2000" b="0" dirty="0">
                <a:solidFill>
                  <a:srgbClr val="002060"/>
                </a:solidFill>
                <a:latin typeface="Tahoma" pitchFamily="34" charset="0"/>
              </a:rPr>
              <a:t>, I will grant to eat of the tree of life which is in the Paradise of God.'</a:t>
            </a:r>
          </a:p>
          <a:p>
            <a:pPr>
              <a:buClr>
                <a:schemeClr val="accent1"/>
              </a:buClr>
              <a:buSzPct val="115000"/>
              <a:buFont typeface="Wingdings" pitchFamily="2" charset="2"/>
              <a:buNone/>
            </a:pPr>
            <a:endParaRPr lang="en-US" altLang="en-US" sz="2000" b="0" dirty="0">
              <a:solidFill>
                <a:srgbClr val="002060"/>
              </a:solidFill>
              <a:latin typeface="Tahoma" pitchFamily="34" charset="0"/>
            </a:endParaRPr>
          </a:p>
          <a:p>
            <a:pPr>
              <a:buClr>
                <a:schemeClr val="accent1"/>
              </a:buClr>
              <a:buSzPct val="115000"/>
              <a:buFont typeface="Wingdings" pitchFamily="2" charset="2"/>
              <a:buNone/>
            </a:pPr>
            <a:r>
              <a:rPr lang="en-US" altLang="en-US" sz="2000" b="0" dirty="0">
                <a:solidFill>
                  <a:srgbClr val="002060"/>
                </a:solidFill>
                <a:latin typeface="Tahoma" pitchFamily="34" charset="0"/>
              </a:rPr>
              <a:t>10.  'Do not fear what you are about to suffer. Behold, the devil is about to cast some of you into prison, so that you will be tested, and you will have tribulation for ten days.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Be faithful until death, and I will give you the crown of life</a:t>
            </a:r>
            <a:r>
              <a:rPr lang="en-US" altLang="en-US" sz="2000" b="0" dirty="0">
                <a:solidFill>
                  <a:srgbClr val="002060"/>
                </a:solidFill>
                <a:latin typeface="Tahoma"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485" y="3996538"/>
            <a:ext cx="5211029" cy="2556661"/>
          </a:xfrm>
          <a:prstGeom prst="rect">
            <a:avLst/>
          </a:prstGeom>
        </p:spPr>
      </p:pic>
    </p:spTree>
    <p:extLst>
      <p:ext uri="{BB962C8B-B14F-4D97-AF65-F5344CB8AC3E}">
        <p14:creationId xmlns:p14="http://schemas.microsoft.com/office/powerpoint/2010/main" val="3577029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2458" y="6553200"/>
            <a:ext cx="9144000" cy="304800"/>
          </a:xfrm>
        </p:spPr>
        <p:txBody>
          <a:bodyPr/>
          <a:lstStyle/>
          <a:p>
            <a:r>
              <a:rPr lang="en-US" altLang="en-US"/>
              <a:t>NO Reason To Be Baptized…UNLESS… </a:t>
            </a:r>
            <a:endParaRPr lang="en-US" altLang="en-US" dirty="0"/>
          </a:p>
        </p:txBody>
      </p:sp>
      <p:sp>
        <p:nvSpPr>
          <p:cNvPr id="233474" name="Rectangle 2"/>
          <p:cNvSpPr>
            <a:spLocks noGrp="1" noChangeArrowheads="1"/>
          </p:cNvSpPr>
          <p:nvPr>
            <p:ph type="title"/>
          </p:nvPr>
        </p:nvSpPr>
        <p:spPr>
          <a:xfrm>
            <a:off x="-2458" y="304800"/>
            <a:ext cx="9144000" cy="609600"/>
          </a:xfrm>
        </p:spPr>
        <p:txBody>
          <a:bodyPr/>
          <a:lstStyle/>
          <a:p>
            <a:r>
              <a:rPr lang="en-US" altLang="en-US" sz="3200" b="1" u="sng" dirty="0">
                <a:solidFill>
                  <a:srgbClr val="FFFF00"/>
                </a:solidFill>
              </a:rPr>
              <a:t>UNLESS you want to go to Heaven</a:t>
            </a:r>
          </a:p>
        </p:txBody>
      </p:sp>
      <p:sp>
        <p:nvSpPr>
          <p:cNvPr id="8" name="Text Box 15"/>
          <p:cNvSpPr txBox="1">
            <a:spLocks noChangeArrowheads="1"/>
          </p:cNvSpPr>
          <p:nvPr/>
        </p:nvSpPr>
        <p:spPr bwMode="auto">
          <a:xfrm>
            <a:off x="7374" y="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
        <p:nvSpPr>
          <p:cNvPr id="12" name="Text Box 15"/>
          <p:cNvSpPr txBox="1">
            <a:spLocks noChangeArrowheads="1"/>
          </p:cNvSpPr>
          <p:nvPr/>
        </p:nvSpPr>
        <p:spPr bwMode="auto">
          <a:xfrm>
            <a:off x="-2458" y="5375701"/>
            <a:ext cx="9144000" cy="83099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bg1"/>
                </a:solidFill>
                <a:latin typeface="Tahoma" pitchFamily="34" charset="0"/>
              </a:rPr>
              <a:t>If you don’t </a:t>
            </a:r>
            <a:r>
              <a:rPr lang="en-US" altLang="en-US" i="1" dirty="0">
                <a:solidFill>
                  <a:schemeClr val="bg1"/>
                </a:solidFill>
                <a:latin typeface="Tahoma" pitchFamily="34" charset="0"/>
              </a:rPr>
              <a:t>want</a:t>
            </a:r>
            <a:r>
              <a:rPr lang="en-US" altLang="en-US" dirty="0">
                <a:solidFill>
                  <a:schemeClr val="bg1"/>
                </a:solidFill>
                <a:latin typeface="Tahoma" pitchFamily="34" charset="0"/>
              </a:rPr>
              <a:t> to be there, then there is </a:t>
            </a:r>
          </a:p>
          <a:p>
            <a:pPr algn="ctr"/>
            <a:r>
              <a:rPr lang="en-US" altLang="en-US" dirty="0">
                <a:solidFill>
                  <a:schemeClr val="bg1"/>
                </a:solidFill>
                <a:latin typeface="Tahoma" pitchFamily="34" charset="0"/>
              </a:rPr>
              <a:t>no reason to be baptized!</a:t>
            </a:r>
          </a:p>
        </p:txBody>
      </p:sp>
      <p:sp>
        <p:nvSpPr>
          <p:cNvPr id="13" name="Text Box 4"/>
          <p:cNvSpPr txBox="1">
            <a:spLocks noChangeArrowheads="1"/>
          </p:cNvSpPr>
          <p:nvPr/>
        </p:nvSpPr>
        <p:spPr bwMode="auto">
          <a:xfrm>
            <a:off x="-17476" y="1183976"/>
            <a:ext cx="91614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latin typeface="Tahoma" pitchFamily="34" charset="0"/>
              </a:rPr>
              <a:t>Rev. 21:3-7: Those who overcome inherit Heaven and all its bliss! </a:t>
            </a:r>
            <a:r>
              <a:rPr lang="en-US" altLang="en-US" i="1" dirty="0">
                <a:latin typeface="Tahoma" pitchFamily="34" charset="0"/>
              </a:rPr>
              <a:t>(Rev. 14:13: Those who die in the Lord have rest)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928759" y="2160232"/>
            <a:ext cx="4233664" cy="2868967"/>
          </a:xfrm>
          <a:prstGeom prst="rect">
            <a:avLst/>
          </a:prstGeom>
        </p:spPr>
      </p:pic>
      <p:sp>
        <p:nvSpPr>
          <p:cNvPr id="14" name="Text Box 4"/>
          <p:cNvSpPr txBox="1">
            <a:spLocks noChangeArrowheads="1"/>
          </p:cNvSpPr>
          <p:nvPr/>
        </p:nvSpPr>
        <p:spPr bwMode="auto">
          <a:xfrm>
            <a:off x="-17476" y="2809885"/>
            <a:ext cx="494623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latin typeface="Tahoma" pitchFamily="34" charset="0"/>
              </a:rPr>
              <a:t>Mt. 7:21: The one who does the will of God will enter Heaven! </a:t>
            </a:r>
          </a:p>
          <a:p>
            <a:pPr marL="0" indent="0" algn="ctr"/>
            <a:r>
              <a:rPr lang="en-US" altLang="en-US" dirty="0">
                <a:latin typeface="Tahoma" pitchFamily="34" charset="0"/>
              </a:rPr>
              <a:t>(Mk. 16:16; Acts 22:16)</a:t>
            </a:r>
          </a:p>
        </p:txBody>
      </p:sp>
    </p:spTree>
    <p:extLst>
      <p:ext uri="{BB962C8B-B14F-4D97-AF65-F5344CB8AC3E}">
        <p14:creationId xmlns:p14="http://schemas.microsoft.com/office/powerpoint/2010/main" val="196651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utoUpdateAnimBg="0"/>
      <p:bldP spid="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r>
              <a:rPr lang="en-US" sz="3200" b="1" u="sng" dirty="0">
                <a:ln w="19050">
                  <a:solidFill>
                    <a:schemeClr val="bg1"/>
                  </a:solidFill>
                </a:ln>
                <a:cs typeface="Times New Roman" pitchFamily="18" charset="0"/>
              </a:rPr>
              <a:t>You don’t have to be baptized…UNLESS… </a:t>
            </a:r>
            <a:endParaRPr lang="en-US" sz="3200" dirty="0">
              <a:ln w="19050">
                <a:solidFill>
                  <a:schemeClr val="bg1"/>
                </a:solidFill>
              </a:ln>
            </a:endParaRP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lvl="0" defTabSz="457200">
              <a:spcAft>
                <a:spcPts val="600"/>
              </a:spcAft>
              <a:defRPr/>
            </a:pPr>
            <a:r>
              <a:rPr lang="en-US" dirty="0">
                <a:solidFill>
                  <a:prstClr val="white"/>
                </a:solidFill>
                <a:latin typeface="Tw Cen MT" panose="020B0602020104020603"/>
              </a:rPr>
              <a:t>NO Reason To Be Baptized…UNLESS… </a:t>
            </a: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57032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the word of God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Christ’s blood </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enter the body/church of Christ</a:t>
            </a:r>
          </a:p>
        </p:txBody>
      </p:sp>
      <p:sp>
        <p:nvSpPr>
          <p:cNvPr id="11" name="Text Box 4">
            <a:extLst>
              <a:ext uri="{FF2B5EF4-FFF2-40B4-BE49-F238E27FC236}">
                <a16:creationId xmlns:a16="http://schemas.microsoft.com/office/drawing/2014/main" id="{FEC5FDFD-9B24-4EA8-A2B6-1394623E3750}"/>
              </a:ext>
            </a:extLst>
          </p:cNvPr>
          <p:cNvSpPr txBox="1">
            <a:spLocks noChangeArrowheads="1"/>
          </p:cNvSpPr>
          <p:nvPr/>
        </p:nvSpPr>
        <p:spPr bwMode="auto">
          <a:xfrm>
            <a:off x="4736123" y="1143000"/>
            <a:ext cx="45703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forgiveness of sins</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to be saved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…you want to go to Heaven</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sz="2400" b="1"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13" name="Text Box 3">
            <a:extLst>
              <a:ext uri="{FF2B5EF4-FFF2-40B4-BE49-F238E27FC236}">
                <a16:creationId xmlns:a16="http://schemas.microsoft.com/office/drawing/2014/main" id="{FCDDEDB4-5275-416A-9CC3-3FCFA4E3B750}"/>
              </a:ext>
            </a:extLst>
          </p:cNvPr>
          <p:cNvSpPr txBox="1">
            <a:spLocks noChangeArrowheads="1"/>
          </p:cNvSpPr>
          <p:nvPr/>
        </p:nvSpPr>
        <p:spPr bwMode="auto">
          <a:xfrm>
            <a:off x="-79475" y="5113093"/>
            <a:ext cx="91205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pc="50" dirty="0">
                <a:ln w="9525" cmpd="sng">
                  <a:solidFill>
                    <a:schemeClr val="accent1"/>
                  </a:solidFill>
                  <a:prstDash val="solid"/>
                </a:ln>
                <a:solidFill>
                  <a:srgbClr val="70AD47">
                    <a:tint val="1000"/>
                  </a:srgbClr>
                </a:solidFill>
                <a:effectLst>
                  <a:glow rad="38100">
                    <a:schemeClr val="accent1">
                      <a:alpha val="40000"/>
                    </a:schemeClr>
                  </a:glow>
                </a:effectLst>
                <a:latin typeface="Tahoma" pitchFamily="34" charset="0"/>
              </a:rPr>
              <a:t>Other than those reasons…YOU DON’T HAVE TO BE </a:t>
            </a:r>
          </a:p>
          <a:p>
            <a:pPr algn="ctr"/>
            <a:r>
              <a:rPr lang="en-US" altLang="en-US" spc="50" dirty="0">
                <a:ln w="9525" cmpd="sng">
                  <a:solidFill>
                    <a:schemeClr val="accent1"/>
                  </a:solidFill>
                  <a:prstDash val="solid"/>
                </a:ln>
                <a:solidFill>
                  <a:srgbClr val="70AD47">
                    <a:tint val="1000"/>
                  </a:srgbClr>
                </a:solidFill>
                <a:effectLst>
                  <a:glow rad="38100">
                    <a:schemeClr val="accent1">
                      <a:alpha val="40000"/>
                    </a:schemeClr>
                  </a:glow>
                </a:effectLst>
                <a:latin typeface="Tahoma" pitchFamily="34" charset="0"/>
              </a:rPr>
              <a:t>BAPTIZED!</a:t>
            </a:r>
          </a:p>
        </p:txBody>
      </p:sp>
    </p:spTree>
    <p:extLst>
      <p:ext uri="{BB962C8B-B14F-4D97-AF65-F5344CB8AC3E}">
        <p14:creationId xmlns:p14="http://schemas.microsoft.com/office/powerpoint/2010/main" val="2561417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53200"/>
            <a:ext cx="9144000" cy="304800"/>
          </a:xfrm>
        </p:spPr>
        <p:txBody>
          <a:bodyPr/>
          <a:lstStyle/>
          <a:p>
            <a:r>
              <a:rPr lang="en-US" altLang="en-US" dirty="0"/>
              <a:t>NO Reason To Be Baptized…UNLESS… </a:t>
            </a:r>
          </a:p>
        </p:txBody>
      </p:sp>
      <p:sp>
        <p:nvSpPr>
          <p:cNvPr id="179202" name="Rectangle 2"/>
          <p:cNvSpPr>
            <a:spLocks noGrp="1" noChangeArrowheads="1"/>
          </p:cNvSpPr>
          <p:nvPr>
            <p:ph type="title"/>
          </p:nvPr>
        </p:nvSpPr>
        <p:spPr>
          <a:xfrm>
            <a:off x="0" y="0"/>
            <a:ext cx="9144000" cy="609600"/>
          </a:xfrm>
        </p:spPr>
        <p:txBody>
          <a:bodyPr/>
          <a:lstStyle/>
          <a:p>
            <a:r>
              <a:rPr lang="en-US" altLang="en-US" b="1" u="sng" dirty="0">
                <a:cs typeface="Times New Roman" pitchFamily="18" charset="0"/>
              </a:rPr>
              <a:t>Conclusion</a:t>
            </a:r>
          </a:p>
        </p:txBody>
      </p:sp>
      <p:sp>
        <p:nvSpPr>
          <p:cNvPr id="179204" name="Text Box 4"/>
          <p:cNvSpPr txBox="1">
            <a:spLocks noChangeArrowheads="1"/>
          </p:cNvSpPr>
          <p:nvPr/>
        </p:nvSpPr>
        <p:spPr bwMode="auto">
          <a:xfrm>
            <a:off x="0" y="9144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latin typeface="Tahoma" pitchFamily="34" charset="0"/>
              </a:rPr>
              <a:t>You can choose to do nothing or even choose to hold to a</a:t>
            </a:r>
          </a:p>
          <a:p>
            <a:pPr marL="0" indent="0" algn="ctr"/>
            <a:r>
              <a:rPr lang="en-US" altLang="en-US" dirty="0">
                <a:latin typeface="Tahoma" pitchFamily="34" charset="0"/>
              </a:rPr>
              <a:t>form of godliness and go to the alternative…</a:t>
            </a:r>
          </a:p>
          <a:p>
            <a:pPr marL="0" indent="0" algn="ctr"/>
            <a:r>
              <a:rPr lang="en-US" altLang="en-US" dirty="0">
                <a:latin typeface="Tahoma" pitchFamily="34" charset="0"/>
              </a:rPr>
              <a:t>Mt. 7:21-23; </a:t>
            </a:r>
            <a:r>
              <a:rPr lang="en-US" altLang="en-US" i="1" dirty="0">
                <a:latin typeface="Tahoma" pitchFamily="34" charset="0"/>
              </a:rPr>
              <a:t>25:31-34, 41, 46: </a:t>
            </a:r>
          </a:p>
          <a:p>
            <a:pPr marL="0" indent="0" algn="ctr"/>
            <a:r>
              <a:rPr lang="en-US" altLang="en-US" dirty="0">
                <a:latin typeface="Tahoma" pitchFamily="34" charset="0"/>
              </a:rPr>
              <a:t>We choose to be on the right or the left of Jesus!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910" y="2590800"/>
            <a:ext cx="5786180" cy="3857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9204"/>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0" y="6553200"/>
            <a:ext cx="9144000" cy="304800"/>
          </a:xfrm>
        </p:spPr>
        <p:txBody>
          <a:bodyPr/>
          <a:lstStyle/>
          <a:p>
            <a:r>
              <a:rPr lang="en-US" altLang="en-US"/>
              <a:t>NO Reason To Be Baptized…UNLESS… </a:t>
            </a:r>
            <a:endParaRPr lang="en-US" altLang="en-US" dirty="0"/>
          </a:p>
        </p:txBody>
      </p:sp>
      <p:sp>
        <p:nvSpPr>
          <p:cNvPr id="241666" name="Rectangle 2"/>
          <p:cNvSpPr>
            <a:spLocks noGrp="1" noChangeArrowheads="1"/>
          </p:cNvSpPr>
          <p:nvPr>
            <p:ph type="title"/>
          </p:nvPr>
        </p:nvSpPr>
        <p:spPr>
          <a:xfrm>
            <a:off x="0" y="0"/>
            <a:ext cx="9144000" cy="609600"/>
          </a:xfrm>
        </p:spPr>
        <p:txBody>
          <a:bodyPr/>
          <a:lstStyle/>
          <a:p>
            <a:r>
              <a:rPr lang="en-US" altLang="en-US" b="1" u="sng" dirty="0">
                <a:cs typeface="Times New Roman" pitchFamily="18" charset="0"/>
              </a:rPr>
              <a:t>Conclusion</a:t>
            </a:r>
          </a:p>
        </p:txBody>
      </p:sp>
      <p:sp>
        <p:nvSpPr>
          <p:cNvPr id="5" name="Text Box 4"/>
          <p:cNvSpPr txBox="1">
            <a:spLocks noChangeArrowheads="1"/>
          </p:cNvSpPr>
          <p:nvPr/>
        </p:nvSpPr>
        <p:spPr bwMode="auto">
          <a:xfrm>
            <a:off x="0" y="76707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You don’t have to do one thing in obedience to God, but if you don’t do God’s will, then you will be parted to Jesus’ left on the Day of Judgment to eternal punishment! </a:t>
            </a:r>
            <a:r>
              <a:rPr lang="en-US" altLang="en-US" i="1" dirty="0">
                <a:latin typeface="Tahoma" pitchFamily="34" charset="0"/>
              </a:rPr>
              <a:t>(II Cor. 5:10; Mt. 25:41)</a:t>
            </a:r>
          </a:p>
        </p:txBody>
      </p:sp>
      <p:sp>
        <p:nvSpPr>
          <p:cNvPr id="6" name="Text Box 5"/>
          <p:cNvSpPr txBox="1">
            <a:spLocks noChangeArrowheads="1"/>
          </p:cNvSpPr>
          <p:nvPr/>
        </p:nvSpPr>
        <p:spPr bwMode="auto">
          <a:xfrm>
            <a:off x="0" y="2494206"/>
            <a:ext cx="4114800" cy="3416320"/>
          </a:xfrm>
          <a:prstGeom prst="rect">
            <a:avLst/>
          </a:prstGeom>
          <a:solidFill>
            <a:srgbClr val="FFCCCC"/>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rgbClr val="FF0000"/>
                </a:solidFill>
                <a:latin typeface="Tahoma" pitchFamily="34" charset="0"/>
              </a:rPr>
              <a:t>In choosing the paths we each take we also accept the consequences or rewards that come with those decisions!</a:t>
            </a:r>
          </a:p>
          <a:p>
            <a:pPr marL="0" indent="0" algn="ctr"/>
            <a:r>
              <a:rPr lang="en-US" altLang="en-US" i="1" dirty="0">
                <a:solidFill>
                  <a:srgbClr val="FF0000"/>
                </a:solidFill>
                <a:latin typeface="Tahoma" pitchFamily="34" charset="0"/>
              </a:rPr>
              <a:t>(Mt. 7:13-14; Mt. 25:31-46: </a:t>
            </a:r>
          </a:p>
          <a:p>
            <a:pPr marL="0" indent="0" algn="ctr"/>
            <a:r>
              <a:rPr lang="en-US" altLang="en-US" i="1" dirty="0">
                <a:solidFill>
                  <a:srgbClr val="FF0000"/>
                </a:solidFill>
                <a:latin typeface="Tahoma" pitchFamily="34" charset="0"/>
              </a:rPr>
              <a:t>Eternal life or eternal punishment!)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203043" y="2494206"/>
            <a:ext cx="4940958" cy="3416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0" y="6553200"/>
            <a:ext cx="91440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FFFFFF"/>
                </a:solidFill>
                <a:effectLst/>
                <a:uLnTx/>
                <a:uFillTx/>
                <a:latin typeface="Arial"/>
                <a:ea typeface="+mn-ea"/>
                <a:cs typeface="Times New Roman" pitchFamily="18" charset="0"/>
              </a:rPr>
              <a:t>NO Reason To Be Baptized…UNLESS… </a:t>
            </a:r>
            <a:endParaRPr kumimoji="0" lang="en-US" altLang="en-US" sz="1400" b="0" i="0" u="none" strike="noStrike" kern="1200" cap="none" spc="0" normalizeH="0" baseline="0" noProof="0" dirty="0">
              <a:ln>
                <a:noFill/>
              </a:ln>
              <a:solidFill>
                <a:srgbClr val="FFFFFF"/>
              </a:solidFill>
              <a:effectLst/>
              <a:uLnTx/>
              <a:uFillTx/>
              <a:latin typeface="Arial"/>
              <a:ea typeface="+mn-ea"/>
              <a:cs typeface="Times New Roman" pitchFamily="18" charset="0"/>
            </a:endParaRPr>
          </a:p>
        </p:txBody>
      </p:sp>
      <p:sp>
        <p:nvSpPr>
          <p:cNvPr id="241666" name="Rectangle 2"/>
          <p:cNvSpPr>
            <a:spLocks noGrp="1" noChangeArrowheads="1"/>
          </p:cNvSpPr>
          <p:nvPr>
            <p:ph type="title"/>
          </p:nvPr>
        </p:nvSpPr>
        <p:spPr>
          <a:xfrm>
            <a:off x="0" y="0"/>
            <a:ext cx="9144000" cy="609600"/>
          </a:xfrm>
        </p:spPr>
        <p:txBody>
          <a:bodyPr/>
          <a:lstStyle/>
          <a:p>
            <a:r>
              <a:rPr lang="en-US" altLang="en-US" b="1" u="sng" dirty="0">
                <a:cs typeface="Times New Roman" pitchFamily="18" charset="0"/>
              </a:rPr>
              <a:t>Conclusion</a:t>
            </a:r>
          </a:p>
        </p:txBody>
      </p:sp>
      <p:sp>
        <p:nvSpPr>
          <p:cNvPr id="7" name="Text Box 15"/>
          <p:cNvSpPr txBox="1">
            <a:spLocks noChangeArrowheads="1"/>
          </p:cNvSpPr>
          <p:nvPr/>
        </p:nvSpPr>
        <p:spPr bwMode="auto">
          <a:xfrm>
            <a:off x="0" y="941639"/>
            <a:ext cx="9143999" cy="1754326"/>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66FFFF"/>
                </a:solidFill>
                <a:effectLst/>
                <a:uLnTx/>
                <a:uFillTx/>
                <a:latin typeface="Tahoma" pitchFamily="34" charset="0"/>
                <a:ea typeface="+mn-ea"/>
                <a:cs typeface="+mn-cs"/>
              </a:rPr>
              <a:t>If you do want to be saved and inherit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66FFFF"/>
                </a:solidFill>
                <a:effectLst/>
                <a:uLnTx/>
                <a:uFillTx/>
                <a:latin typeface="Tahoma" pitchFamily="34" charset="0"/>
                <a:ea typeface="+mn-ea"/>
                <a:cs typeface="+mn-cs"/>
              </a:rPr>
              <a:t>Heaven, then choose to obey 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66FFFF"/>
                </a:solidFill>
                <a:effectLst/>
                <a:uLnTx/>
                <a:uFillTx/>
                <a:latin typeface="Tahoma" pitchFamily="34" charset="0"/>
                <a:ea typeface="+mn-ea"/>
                <a:cs typeface="+mn-cs"/>
              </a:rPr>
              <a:t>gospel and live faithfully to God!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752600" y="3028005"/>
            <a:ext cx="5638800" cy="3468662"/>
          </a:xfrm>
          <a:prstGeom prst="rect">
            <a:avLst/>
          </a:prstGeom>
        </p:spPr>
      </p:pic>
    </p:spTree>
    <p:extLst>
      <p:ext uri="{BB962C8B-B14F-4D97-AF65-F5344CB8AC3E}">
        <p14:creationId xmlns:p14="http://schemas.microsoft.com/office/powerpoint/2010/main" val="21461248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279713749"/>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0" y="6553200"/>
            <a:ext cx="9144000" cy="304800"/>
          </a:xfrm>
        </p:spPr>
        <p:txBody>
          <a:bodyPr/>
          <a:lstStyle/>
          <a:p>
            <a:r>
              <a:rPr lang="en-US" altLang="en-US" dirty="0"/>
              <a:t>NO Reason To Be Baptized…UNLESS… </a:t>
            </a:r>
          </a:p>
        </p:txBody>
      </p:sp>
      <p:sp>
        <p:nvSpPr>
          <p:cNvPr id="219138" name="Rectangle 2"/>
          <p:cNvSpPr>
            <a:spLocks noGrp="1" noChangeArrowheads="1"/>
          </p:cNvSpPr>
          <p:nvPr>
            <p:ph type="title"/>
          </p:nvPr>
        </p:nvSpPr>
        <p:spPr>
          <a:xfrm>
            <a:off x="0" y="0"/>
            <a:ext cx="9144000" cy="609600"/>
          </a:xfrm>
        </p:spPr>
        <p:txBody>
          <a:bodyPr/>
          <a:lstStyle/>
          <a:p>
            <a:r>
              <a:rPr lang="en-US" altLang="en-US" b="1" u="sng" dirty="0">
                <a:solidFill>
                  <a:srgbClr val="FFFF00"/>
                </a:solidFill>
                <a:cs typeface="Times New Roman" pitchFamily="18" charset="0"/>
              </a:rPr>
              <a:t>Intro</a:t>
            </a:r>
            <a:r>
              <a:rPr lang="en-US" altLang="en-US" b="1" u="sng" dirty="0">
                <a:solidFill>
                  <a:schemeClr val="tx1"/>
                </a:solidFill>
                <a:cs typeface="Times New Roman" pitchFamily="18" charset="0"/>
              </a:rPr>
              <a:t> </a:t>
            </a:r>
          </a:p>
        </p:txBody>
      </p:sp>
      <p:sp>
        <p:nvSpPr>
          <p:cNvPr id="219150" name="Text Box 14"/>
          <p:cNvSpPr txBox="1">
            <a:spLocks noChangeArrowheads="1"/>
          </p:cNvSpPr>
          <p:nvPr/>
        </p:nvSpPr>
        <p:spPr bwMode="auto">
          <a:xfrm>
            <a:off x="0" y="5181600"/>
            <a:ext cx="9144000" cy="457200"/>
          </a:xfrm>
          <a:prstGeom prst="rect">
            <a:avLst/>
          </a:prstGeom>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i="1" dirty="0">
                <a:solidFill>
                  <a:srgbClr val="FF0000"/>
                </a:solidFill>
                <a:latin typeface="Tahoma" pitchFamily="34" charset="0"/>
              </a:rPr>
              <a:t>Are we making the right choices?</a:t>
            </a:r>
          </a:p>
        </p:txBody>
      </p:sp>
      <p:sp>
        <p:nvSpPr>
          <p:cNvPr id="219151" name="Text Box 15"/>
          <p:cNvSpPr txBox="1">
            <a:spLocks noChangeArrowheads="1"/>
          </p:cNvSpPr>
          <p:nvPr/>
        </p:nvSpPr>
        <p:spPr bwMode="auto">
          <a:xfrm>
            <a:off x="0" y="5956995"/>
            <a:ext cx="9144000" cy="45720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bg1"/>
                </a:solidFill>
                <a:latin typeface="Tahoma" pitchFamily="34" charset="0"/>
              </a:rPr>
              <a:t>There is NO reason to be baptized…UNLESS… </a:t>
            </a:r>
          </a:p>
        </p:txBody>
      </p:sp>
      <p:sp>
        <p:nvSpPr>
          <p:cNvPr id="11" name="Text Box 11"/>
          <p:cNvSpPr txBox="1">
            <a:spLocks noChangeArrowheads="1"/>
          </p:cNvSpPr>
          <p:nvPr/>
        </p:nvSpPr>
        <p:spPr bwMode="auto">
          <a:xfrm>
            <a:off x="0" y="1447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66FFFF"/>
              </a:buClr>
              <a:buSzPct val="115000"/>
              <a:buFont typeface="Wingdings" pitchFamily="2" charset="2"/>
              <a:buChar char="Ø"/>
            </a:pPr>
            <a:r>
              <a:rPr lang="en-US" altLang="en-US" sz="2000" b="0" dirty="0">
                <a:solidFill>
                  <a:schemeClr val="folHlink"/>
                </a:solidFill>
                <a:latin typeface="Tahoma" pitchFamily="34" charset="0"/>
              </a:rPr>
              <a:t>This was true of Adam and Eve in the beauty of paradise: God admonished; but He did not force. </a:t>
            </a:r>
            <a:r>
              <a:rPr lang="en-US" altLang="en-US" sz="2000" b="0" i="1" dirty="0">
                <a:solidFill>
                  <a:schemeClr val="folHlink"/>
                </a:solidFill>
                <a:latin typeface="Tahoma" pitchFamily="34" charset="0"/>
              </a:rPr>
              <a:t>(They made the wrong choice – Gen. 3:1-6) </a:t>
            </a:r>
          </a:p>
        </p:txBody>
      </p:sp>
      <p:sp>
        <p:nvSpPr>
          <p:cNvPr id="12" name="Text Box 12"/>
          <p:cNvSpPr txBox="1">
            <a:spLocks noChangeArrowheads="1"/>
          </p:cNvSpPr>
          <p:nvPr/>
        </p:nvSpPr>
        <p:spPr bwMode="auto">
          <a:xfrm>
            <a:off x="0" y="245427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rgbClr val="66FFFF"/>
              </a:buClr>
              <a:buSzPct val="115000"/>
              <a:buFont typeface="Wingdings" pitchFamily="2" charset="2"/>
              <a:buChar char="Ø"/>
            </a:pPr>
            <a:r>
              <a:rPr lang="en-US" altLang="en-US" sz="2000" b="0" dirty="0">
                <a:solidFill>
                  <a:schemeClr val="folHlink"/>
                </a:solidFill>
                <a:latin typeface="Tahoma" pitchFamily="34" charset="0"/>
              </a:rPr>
              <a:t>This was true in the days that Christ walked upon the earth. He did not force, but instead pleaded with wayward Israel </a:t>
            </a:r>
            <a:r>
              <a:rPr lang="en-US" altLang="en-US" sz="2000" b="0" i="1" dirty="0">
                <a:solidFill>
                  <a:schemeClr val="folHlink"/>
                </a:solidFill>
                <a:latin typeface="Tahoma" pitchFamily="34" charset="0"/>
              </a:rPr>
              <a:t>(Mt. 23:37-39).</a:t>
            </a:r>
            <a:r>
              <a:rPr lang="en-US" altLang="en-US" sz="2000" b="0" dirty="0">
                <a:solidFill>
                  <a:schemeClr val="folHlink"/>
                </a:solidFill>
                <a:latin typeface="Tahoma" pitchFamily="34" charset="0"/>
              </a:rPr>
              <a:t>  </a:t>
            </a:r>
            <a:r>
              <a:rPr lang="en-US" altLang="en-US" sz="2000" b="0" i="1" dirty="0">
                <a:solidFill>
                  <a:schemeClr val="folHlink"/>
                </a:solidFill>
                <a:latin typeface="Tahoma" pitchFamily="34" charset="0"/>
              </a:rPr>
              <a:t>(They made the wrong choice – Mt. 21:43)</a:t>
            </a:r>
          </a:p>
        </p:txBody>
      </p:sp>
      <p:sp>
        <p:nvSpPr>
          <p:cNvPr id="13" name="Text Box 4"/>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Jesus encourages us to come to Him (not force – pleads) </a:t>
            </a:r>
          </a:p>
          <a:p>
            <a:pPr>
              <a:buClr>
                <a:srgbClr val="66FFFF"/>
              </a:buClr>
              <a:buSzPct val="115000"/>
              <a:buFont typeface="Wingdings" pitchFamily="2" charset="2"/>
              <a:buChar char="Ø"/>
            </a:pPr>
            <a:r>
              <a:rPr lang="en-US" altLang="en-US" sz="2000" dirty="0">
                <a:solidFill>
                  <a:schemeClr val="folHlink"/>
                </a:solidFill>
                <a:latin typeface="Tahoma" pitchFamily="34" charset="0"/>
              </a:rPr>
              <a:t>Mt. 11:28-30:</a:t>
            </a:r>
            <a:r>
              <a:rPr lang="en-US" altLang="en-US" sz="2000" b="0" dirty="0">
                <a:solidFill>
                  <a:schemeClr val="folHlink"/>
                </a:solidFill>
                <a:latin typeface="Tahoma" pitchFamily="34" charset="0"/>
              </a:rPr>
              <a:t> Jesus says come to Him if you want rest for your souls.</a:t>
            </a:r>
            <a:r>
              <a:rPr lang="en-US" altLang="en-US" sz="2000" dirty="0">
                <a:solidFill>
                  <a:schemeClr val="folHlink"/>
                </a:solidFill>
                <a:latin typeface="Tahoma" pitchFamily="34" charset="0"/>
              </a:rPr>
              <a:t> </a:t>
            </a:r>
          </a:p>
        </p:txBody>
      </p:sp>
      <p:sp>
        <p:nvSpPr>
          <p:cNvPr id="14" name="Text Box 4"/>
          <p:cNvSpPr txBox="1">
            <a:spLocks noChangeArrowheads="1"/>
          </p:cNvSpPr>
          <p:nvPr/>
        </p:nvSpPr>
        <p:spPr bwMode="auto">
          <a:xfrm>
            <a:off x="0" y="3657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The same is true today: We are still free moral agents! </a:t>
            </a:r>
          </a:p>
          <a:p>
            <a:pPr>
              <a:buClr>
                <a:srgbClr val="66FFFF"/>
              </a:buClr>
              <a:buSzPct val="115000"/>
              <a:buFont typeface="Wingdings" pitchFamily="2" charset="2"/>
              <a:buChar char="Ø"/>
            </a:pPr>
            <a:r>
              <a:rPr lang="en-US" altLang="en-US" sz="2000" b="0" dirty="0">
                <a:solidFill>
                  <a:schemeClr val="folHlink"/>
                </a:solidFill>
                <a:latin typeface="Tahoma" pitchFamily="34" charset="0"/>
              </a:rPr>
              <a:t>There are still consequences for our actions, both good and bad </a:t>
            </a:r>
            <a:r>
              <a:rPr lang="en-US" altLang="en-US" sz="2000" b="0" i="1" dirty="0">
                <a:solidFill>
                  <a:schemeClr val="folHlink"/>
                </a:solidFill>
                <a:latin typeface="Tahoma" pitchFamily="34" charset="0"/>
              </a:rPr>
              <a:t>(Mt. 7:13-14; 25:46)</a:t>
            </a:r>
          </a:p>
          <a:p>
            <a:pPr>
              <a:buClr>
                <a:srgbClr val="66FFFF"/>
              </a:buClr>
              <a:buSzPct val="115000"/>
              <a:buFont typeface="Wingdings" pitchFamily="2" charset="2"/>
              <a:buChar char="Ø"/>
            </a:pPr>
            <a:r>
              <a:rPr lang="en-US" altLang="en-US" sz="2000" b="0" dirty="0">
                <a:solidFill>
                  <a:schemeClr val="folHlink"/>
                </a:solidFill>
                <a:latin typeface="Tahoma" pitchFamily="34" charset="0"/>
              </a:rPr>
              <a:t>Like Israel of old, do we choose life or death? </a:t>
            </a:r>
            <a:r>
              <a:rPr lang="en-US" altLang="en-US" sz="2000" b="0" i="1" dirty="0">
                <a:solidFill>
                  <a:schemeClr val="folHlink"/>
                </a:solidFill>
                <a:latin typeface="Tahoma" pitchFamily="34" charset="0"/>
              </a:rPr>
              <a:t>(Deut. 30:19; Josh. 24:15)</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9150"/>
                                        </p:tgtEl>
                                        <p:attrNameLst>
                                          <p:attrName>style.visibility</p:attrName>
                                        </p:attrNameLst>
                                      </p:cBhvr>
                                      <p:to>
                                        <p:strVal val="visible"/>
                                      </p:to>
                                    </p:set>
                                    <p:animEffect transition="in" filter="dissolve">
                                      <p:cBhvr>
                                        <p:cTn id="23" dur="500"/>
                                        <p:tgtEl>
                                          <p:spTgt spid="21915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19151"/>
                                        </p:tgtEl>
                                        <p:attrNameLst>
                                          <p:attrName>style.visibility</p:attrName>
                                        </p:attrNameLst>
                                      </p:cBhvr>
                                      <p:to>
                                        <p:strVal val="visible"/>
                                      </p:to>
                                    </p:set>
                                    <p:anim calcmode="lin" valueType="num">
                                      <p:cBhvr>
                                        <p:cTn id="28" dur="500" fill="hold"/>
                                        <p:tgtEl>
                                          <p:spTgt spid="219151"/>
                                        </p:tgtEl>
                                        <p:attrNameLst>
                                          <p:attrName>ppt_w</p:attrName>
                                        </p:attrNameLst>
                                      </p:cBhvr>
                                      <p:tavLst>
                                        <p:tav tm="0">
                                          <p:val>
                                            <p:fltVal val="0"/>
                                          </p:val>
                                        </p:tav>
                                        <p:tav tm="100000">
                                          <p:val>
                                            <p:strVal val="#ppt_w"/>
                                          </p:val>
                                        </p:tav>
                                      </p:tavLst>
                                    </p:anim>
                                    <p:anim calcmode="lin" valueType="num">
                                      <p:cBhvr>
                                        <p:cTn id="29" dur="500" fill="hold"/>
                                        <p:tgtEl>
                                          <p:spTgt spid="219151"/>
                                        </p:tgtEl>
                                        <p:attrNameLst>
                                          <p:attrName>ppt_h</p:attrName>
                                        </p:attrNameLst>
                                      </p:cBhvr>
                                      <p:tavLst>
                                        <p:tav tm="0">
                                          <p:val>
                                            <p:fltVal val="0"/>
                                          </p:val>
                                        </p:tav>
                                        <p:tav tm="100000">
                                          <p:val>
                                            <p:strVal val="#ppt_h"/>
                                          </p:val>
                                        </p:tav>
                                      </p:tavLst>
                                    </p:anim>
                                    <p:animEffect transition="in" filter="fade">
                                      <p:cBhvr>
                                        <p:cTn id="30" dur="500"/>
                                        <p:tgtEl>
                                          <p:spTgt spid="219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0" grpId="0" animBg="1"/>
      <p:bldP spid="219151" grpId="0" animBg="1"/>
      <p:bldP spid="11" grpId="0" autoUpdateAnimBg="0"/>
      <p:bldP spid="12" grpId="0" autoUpdateAnimBg="0"/>
      <p:bldP spid="13" grpId="0" autoUpdateAnimBg="0"/>
      <p:bldP spid="1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pPr algn="l"/>
            <a:r>
              <a:rPr lang="en-US" sz="3200" b="1" u="sng" dirty="0">
                <a:ln w="19050">
                  <a:solidFill>
                    <a:schemeClr val="bg1"/>
                  </a:solidFill>
                </a:ln>
                <a:cs typeface="Times New Roman" pitchFamily="18" charset="0"/>
              </a:rPr>
              <a:t>You don’t have to be baptized…UNLESS… </a:t>
            </a: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w Cen MT" panose="020B0602020104020603"/>
                <a:ea typeface="+mn-ea"/>
                <a:cs typeface="Times New Roman" pitchFamily="18" charset="0"/>
              </a:rPr>
              <a:t>NO Reason To Be Baptized…UNLESS… </a:t>
            </a:r>
            <a:endPar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endParaRP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7323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lvl="0" eaLnBrk="1" hangingPunct="1">
              <a:buFont typeface="Wingdings" panose="05000000000000000000" pitchFamily="2" charset="2"/>
              <a:buChar char="v"/>
              <a:defRPr/>
            </a:pPr>
            <a:r>
              <a:rPr lang="en-US" dirty="0">
                <a:solidFill>
                  <a:prstClr val="white"/>
                </a:solidFill>
              </a:rPr>
              <a:t>…you want to accept the word of God</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2268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7374" y="6599178"/>
            <a:ext cx="9136626" cy="267527"/>
          </a:xfrm>
        </p:spPr>
        <p:txBody>
          <a:bodyPr/>
          <a:lstStyle/>
          <a:p>
            <a:r>
              <a:rPr lang="en-US" altLang="en-US" dirty="0"/>
              <a:t>NO Reason To Be Baptized…UNLESS… </a:t>
            </a:r>
          </a:p>
        </p:txBody>
      </p:sp>
      <p:sp>
        <p:nvSpPr>
          <p:cNvPr id="167938" name="Rectangle 2"/>
          <p:cNvSpPr>
            <a:spLocks noGrp="1" noChangeArrowheads="1"/>
          </p:cNvSpPr>
          <p:nvPr>
            <p:ph type="title"/>
          </p:nvPr>
        </p:nvSpPr>
        <p:spPr>
          <a:xfrm>
            <a:off x="0" y="127274"/>
            <a:ext cx="9144000" cy="914400"/>
          </a:xfrm>
        </p:spPr>
        <p:txBody>
          <a:bodyPr/>
          <a:lstStyle/>
          <a:p>
            <a:r>
              <a:rPr lang="en-US" altLang="en-US" sz="2800" b="1" u="sng" dirty="0">
                <a:solidFill>
                  <a:srgbClr val="FFFF00"/>
                </a:solidFill>
              </a:rPr>
              <a:t>UNLESS you want to accept the word of God</a:t>
            </a:r>
          </a:p>
        </p:txBody>
      </p:sp>
      <p:sp>
        <p:nvSpPr>
          <p:cNvPr id="167939" name="Text Box 3"/>
          <p:cNvSpPr txBox="1">
            <a:spLocks noChangeArrowheads="1"/>
          </p:cNvSpPr>
          <p:nvPr/>
        </p:nvSpPr>
        <p:spPr bwMode="auto">
          <a:xfrm>
            <a:off x="0" y="1011429"/>
            <a:ext cx="9151374" cy="261610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Mt. 28:18-20 </a:t>
            </a:r>
          </a:p>
          <a:p>
            <a:pPr>
              <a:buClr>
                <a:schemeClr val="accent1"/>
              </a:buClr>
              <a:buSzPct val="115000"/>
              <a:buFont typeface="Wingdings" pitchFamily="2" charset="2"/>
              <a:buNone/>
            </a:pPr>
            <a:r>
              <a:rPr lang="en-US" altLang="en-US" sz="2000" b="0" dirty="0">
                <a:solidFill>
                  <a:srgbClr val="002060"/>
                </a:solidFill>
                <a:latin typeface="Tahoma" pitchFamily="34" charset="0"/>
              </a:rPr>
              <a:t>18.  And Jesus came up and spoke to them, saying, "All authority has been given to Me in heaven and on earth.</a:t>
            </a:r>
          </a:p>
          <a:p>
            <a:pPr>
              <a:buClr>
                <a:schemeClr val="accent1"/>
              </a:buClr>
              <a:buSzPct val="115000"/>
              <a:buFont typeface="Wingdings" pitchFamily="2" charset="2"/>
              <a:buNone/>
            </a:pPr>
            <a:r>
              <a:rPr lang="en-US" altLang="en-US" sz="2000" b="0" dirty="0">
                <a:solidFill>
                  <a:srgbClr val="002060"/>
                </a:solidFill>
                <a:latin typeface="Tahoma" pitchFamily="34" charset="0"/>
              </a:rPr>
              <a:t>19.  "Go therefore and make disciples of all the nations,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baptizing them in the name of the Father and the Son and the Holy Spirit,</a:t>
            </a:r>
          </a:p>
          <a:p>
            <a:pPr>
              <a:buClr>
                <a:schemeClr val="accent1"/>
              </a:buClr>
              <a:buSzPct val="115000"/>
              <a:buFont typeface="Wingdings" pitchFamily="2" charset="2"/>
              <a:buNone/>
            </a:pPr>
            <a:r>
              <a:rPr lang="en-US" altLang="en-US" sz="2000" b="0" dirty="0">
                <a:solidFill>
                  <a:srgbClr val="002060"/>
                </a:solidFill>
                <a:latin typeface="Tahoma" pitchFamily="34" charset="0"/>
              </a:rPr>
              <a:t>20.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teaching them to observe all that I commanded you</a:t>
            </a:r>
            <a:r>
              <a:rPr lang="en-US" altLang="en-US" sz="2000" b="0" dirty="0">
                <a:solidFill>
                  <a:srgbClr val="002060"/>
                </a:solidFill>
                <a:latin typeface="Tahoma" pitchFamily="34" charset="0"/>
              </a:rPr>
              <a:t>; and lo, I am with you always, even to the end of the age."</a:t>
            </a:r>
          </a:p>
        </p:txBody>
      </p:sp>
      <p:sp>
        <p:nvSpPr>
          <p:cNvPr id="7" name="Text Box 15"/>
          <p:cNvSpPr txBox="1">
            <a:spLocks noChangeArrowheads="1"/>
          </p:cNvSpPr>
          <p:nvPr/>
        </p:nvSpPr>
        <p:spPr bwMode="auto">
          <a:xfrm>
            <a:off x="7374" y="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pic>
        <p:nvPicPr>
          <p:cNvPr id="3" name="Picture 2" descr="A person sitting on a couch&#10;&#10;Description automatically generated">
            <a:extLst>
              <a:ext uri="{FF2B5EF4-FFF2-40B4-BE49-F238E27FC236}">
                <a16:creationId xmlns:a16="http://schemas.microsoft.com/office/drawing/2014/main" id="{A4D72528-2A97-4025-BB27-06B873B82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58" y="3654323"/>
            <a:ext cx="4417283" cy="29448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793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7374" y="6553200"/>
            <a:ext cx="9136626" cy="313506"/>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a:ea typeface="+mn-ea"/>
                <a:cs typeface="Times New Roman" pitchFamily="18" charset="0"/>
              </a:rPr>
              <a:t>NO Reason To Be Baptized…UNLESS… </a:t>
            </a:r>
          </a:p>
        </p:txBody>
      </p:sp>
      <p:sp>
        <p:nvSpPr>
          <p:cNvPr id="167938" name="Rectangle 2"/>
          <p:cNvSpPr>
            <a:spLocks noGrp="1" noChangeArrowheads="1"/>
          </p:cNvSpPr>
          <p:nvPr>
            <p:ph type="title"/>
          </p:nvPr>
        </p:nvSpPr>
        <p:spPr>
          <a:xfrm>
            <a:off x="0" y="163359"/>
            <a:ext cx="9144000" cy="797175"/>
          </a:xfrm>
        </p:spPr>
        <p:txBody>
          <a:bodyPr/>
          <a:lstStyle/>
          <a:p>
            <a:r>
              <a:rPr lang="en-US" altLang="en-US" sz="2800" b="1" u="sng" dirty="0">
                <a:solidFill>
                  <a:srgbClr val="FFFF00"/>
                </a:solidFill>
              </a:rPr>
              <a:t>UNLESS you want to accept the word of God</a:t>
            </a:r>
          </a:p>
        </p:txBody>
      </p:sp>
      <p:sp>
        <p:nvSpPr>
          <p:cNvPr id="167940" name="Text Box 4"/>
          <p:cNvSpPr txBox="1">
            <a:spLocks noChangeArrowheads="1"/>
          </p:cNvSpPr>
          <p:nvPr/>
        </p:nvSpPr>
        <p:spPr bwMode="auto">
          <a:xfrm>
            <a:off x="7374" y="1209473"/>
            <a:ext cx="9144000" cy="384720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Acts 16:30-34 </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30.  and after he brought them out, he said, "Sirs, what must I do to be saved?"</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31.  They said, "Believe in the Lord Jesus, and you will be saved, you and your household."</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32.  And </a:t>
            </a:r>
            <a:r>
              <a:rPr kumimoji="0" lang="en-US" altLang="en-US" sz="2000" b="1" i="0" u="none" strike="noStrike" kern="1200" cap="all" spc="0" normalizeH="0" baseline="0" noProof="0" dirty="0">
                <a:ln w="9000" cmpd="sng">
                  <a:solidFill>
                    <a:srgbClr val="DADADA">
                      <a:shade val="50000"/>
                      <a:satMod val="120000"/>
                    </a:srgbClr>
                  </a:solidFill>
                  <a:prstDash val="solid"/>
                </a:ln>
                <a:solidFill>
                  <a:srgbClr val="000099">
                    <a:lumMod val="60000"/>
                    <a:lumOff val="40000"/>
                  </a:srgbClr>
                </a:solidFill>
                <a:effectLst>
                  <a:glow rad="228600">
                    <a:srgbClr val="99CCFF">
                      <a:satMod val="175000"/>
                      <a:alpha val="40000"/>
                    </a:srgbClr>
                  </a:glow>
                  <a:reflection blurRad="12700" stA="28000" endPos="45000" dist="1000" dir="5400000" sy="-100000" algn="bl" rotWithShape="0"/>
                </a:effectLst>
                <a:uLnTx/>
                <a:uFillTx/>
                <a:latin typeface="Tahoma" pitchFamily="34" charset="0"/>
                <a:ea typeface="+mn-ea"/>
                <a:cs typeface="+mn-cs"/>
              </a:rPr>
              <a:t>they spoke the word of the Lord to him together with all who were in his house</a:t>
            </a: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33.  And he took them that very hour of the night and washed their wounds, and </a:t>
            </a:r>
            <a:r>
              <a:rPr kumimoji="0" lang="en-US" altLang="en-US" sz="2000" b="1" i="0" u="none" strike="noStrike" kern="1200" cap="all" spc="0" normalizeH="0" baseline="0" noProof="0" dirty="0">
                <a:ln w="9000" cmpd="sng">
                  <a:solidFill>
                    <a:srgbClr val="DADADA">
                      <a:shade val="50000"/>
                      <a:satMod val="120000"/>
                    </a:srgbClr>
                  </a:solidFill>
                  <a:prstDash val="solid"/>
                </a:ln>
                <a:solidFill>
                  <a:srgbClr val="000099">
                    <a:lumMod val="60000"/>
                    <a:lumOff val="40000"/>
                  </a:srgbClr>
                </a:solidFill>
                <a:effectLst>
                  <a:glow rad="228600">
                    <a:srgbClr val="99CCFF">
                      <a:satMod val="175000"/>
                      <a:alpha val="40000"/>
                    </a:srgbClr>
                  </a:glow>
                  <a:reflection blurRad="12700" stA="28000" endPos="45000" dist="1000" dir="5400000" sy="-100000" algn="bl" rotWithShape="0"/>
                </a:effectLst>
                <a:uLnTx/>
                <a:uFillTx/>
                <a:latin typeface="Tahoma" pitchFamily="34" charset="0"/>
                <a:ea typeface="+mn-ea"/>
                <a:cs typeface="+mn-cs"/>
              </a:rPr>
              <a:t>immediately he was baptized, he and all his household</a:t>
            </a: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a:t>
            </a:r>
          </a:p>
          <a:p>
            <a:pPr marL="457200" marR="0" lvl="0" indent="-457200" algn="l" defTabSz="914400" rtl="0" eaLnBrk="1" fontAlgn="base" latinLnBrk="0" hangingPunct="1">
              <a:lnSpc>
                <a:spcPct val="100000"/>
              </a:lnSpc>
              <a:spcBef>
                <a:spcPct val="0"/>
              </a:spcBef>
              <a:spcAft>
                <a:spcPct val="0"/>
              </a:spcAft>
              <a:buClr>
                <a:srgbClr val="FF3399"/>
              </a:buClr>
              <a:buSzPct val="115000"/>
              <a:buFont typeface="Wingdings" pitchFamily="2" charset="2"/>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34.  And he brought them into his house and set food before them, and rejoiced greatly, having believed in God with his whole household.</a:t>
            </a:r>
          </a:p>
        </p:txBody>
      </p:sp>
      <p:sp>
        <p:nvSpPr>
          <p:cNvPr id="7" name="Text Box 15"/>
          <p:cNvSpPr txBox="1">
            <a:spLocks noChangeArrowheads="1"/>
          </p:cNvSpPr>
          <p:nvPr/>
        </p:nvSpPr>
        <p:spPr bwMode="auto">
          <a:xfrm>
            <a:off x="7374" y="-181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99">
                    <a:lumMod val="60000"/>
                    <a:lumOff val="40000"/>
                  </a:srgbClr>
                </a:solidFill>
                <a:effectLst/>
                <a:uLnTx/>
                <a:uFillTx/>
                <a:latin typeface="Tahoma" pitchFamily="34" charset="0"/>
                <a:ea typeface="+mn-ea"/>
                <a:cs typeface="+mn-cs"/>
              </a:rPr>
              <a:t>You don’t have to be baptized…UNLESS… </a:t>
            </a:r>
          </a:p>
        </p:txBody>
      </p:sp>
      <p:sp>
        <p:nvSpPr>
          <p:cNvPr id="8" name="Text Box 15"/>
          <p:cNvSpPr txBox="1">
            <a:spLocks noChangeArrowheads="1"/>
          </p:cNvSpPr>
          <p:nvPr/>
        </p:nvSpPr>
        <p:spPr bwMode="auto">
          <a:xfrm>
            <a:off x="-7374" y="5389441"/>
            <a:ext cx="9158748" cy="83099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Tahoma" pitchFamily="34" charset="0"/>
                <a:ea typeface="+mn-ea"/>
                <a:cs typeface="+mn-cs"/>
              </a:rPr>
              <a:t>If you don’t choose to follow the word of God,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99"/>
                </a:solidFill>
                <a:effectLst/>
                <a:uLnTx/>
                <a:uFillTx/>
                <a:latin typeface="Tahoma" pitchFamily="34" charset="0"/>
                <a:ea typeface="+mn-ea"/>
                <a:cs typeface="+mn-cs"/>
              </a:rPr>
              <a:t>there is no reason to be baptized!</a:t>
            </a:r>
          </a:p>
        </p:txBody>
      </p:sp>
    </p:spTree>
    <p:extLst>
      <p:ext uri="{BB962C8B-B14F-4D97-AF65-F5344CB8AC3E}">
        <p14:creationId xmlns:p14="http://schemas.microsoft.com/office/powerpoint/2010/main" val="1758264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7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12">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 name="Picture 14">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50000"/>
          <a:stretch>
            <a:fillRect/>
          </a:stretch>
        </p:blipFill>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2" name="Title 1">
            <a:extLst>
              <a:ext uri="{FF2B5EF4-FFF2-40B4-BE49-F238E27FC236}">
                <a16:creationId xmlns:a16="http://schemas.microsoft.com/office/drawing/2014/main" id="{101E756F-5611-4504-AC29-1A35CC262920}"/>
              </a:ext>
            </a:extLst>
          </p:cNvPr>
          <p:cNvSpPr>
            <a:spLocks noGrp="1"/>
          </p:cNvSpPr>
          <p:nvPr>
            <p:ph type="title"/>
          </p:nvPr>
        </p:nvSpPr>
        <p:spPr>
          <a:xfrm>
            <a:off x="0" y="25217"/>
            <a:ext cx="9144000" cy="812984"/>
          </a:xfrm>
        </p:spPr>
        <p:txBody>
          <a:bodyPr vert="horz" lIns="91440" tIns="45720" rIns="91440" bIns="45720" rtlCol="0" anchor="ctr">
            <a:noAutofit/>
          </a:bodyPr>
          <a:lstStyle/>
          <a:p>
            <a:pPr algn="l"/>
            <a:r>
              <a:rPr lang="en-US" sz="3200" b="1" u="sng" dirty="0">
                <a:ln w="19050">
                  <a:solidFill>
                    <a:schemeClr val="bg1"/>
                  </a:solidFill>
                </a:ln>
                <a:cs typeface="Times New Roman" pitchFamily="18" charset="0"/>
              </a:rPr>
              <a:t>You don’t have to be baptized…UNLESS… </a:t>
            </a:r>
          </a:p>
        </p:txBody>
      </p:sp>
      <p:sp>
        <p:nvSpPr>
          <p:cNvPr id="12" name="Rectangle 16">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7625" y="0"/>
            <a:ext cx="4572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Footer Placeholder 3">
            <a:extLst>
              <a:ext uri="{FF2B5EF4-FFF2-40B4-BE49-F238E27FC236}">
                <a16:creationId xmlns:a16="http://schemas.microsoft.com/office/drawing/2014/main" id="{E671EDF8-4BFC-4AFB-8B23-B14431AC0458}"/>
              </a:ext>
            </a:extLst>
          </p:cNvPr>
          <p:cNvSpPr>
            <a:spLocks noGrp="1"/>
          </p:cNvSpPr>
          <p:nvPr>
            <p:ph type="ftr" sz="quarter" idx="11"/>
          </p:nvPr>
        </p:nvSpPr>
        <p:spPr>
          <a:xfrm>
            <a:off x="1675" y="6497864"/>
            <a:ext cx="5004665" cy="365125"/>
          </a:xfrm>
        </p:spPr>
        <p:txBody>
          <a:bodyPr vert="horz" lIns="91440" tIns="45720" rIns="91440" bIns="45720" rtlCol="0" anchor="ctr">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a:ln>
                  <a:noFill/>
                </a:ln>
                <a:solidFill>
                  <a:prstClr val="white"/>
                </a:solidFill>
                <a:effectLst/>
                <a:uLnTx/>
                <a:uFillTx/>
                <a:latin typeface="Tw Cen MT" panose="020B0602020104020603"/>
                <a:ea typeface="+mn-ea"/>
                <a:cs typeface="Times New Roman" pitchFamily="18" charset="0"/>
              </a:rPr>
              <a:t>NO Reason To Be Baptized…UNLESS… </a:t>
            </a:r>
            <a:endParaRPr kumimoji="0" lang="en-US" sz="1000" b="1" i="0" u="none" strike="noStrike" kern="1200" cap="none" spc="0" normalizeH="0" baseline="0" noProof="0" dirty="0">
              <a:ln>
                <a:noFill/>
              </a:ln>
              <a:solidFill>
                <a:prstClr val="white"/>
              </a:solidFill>
              <a:effectLst/>
              <a:uLnTx/>
              <a:uFillTx/>
              <a:latin typeface="Tw Cen MT" panose="020B0602020104020603"/>
              <a:ea typeface="+mn-ea"/>
              <a:cs typeface="Times New Roman" pitchFamily="18" charset="0"/>
            </a:endParaRPr>
          </a:p>
        </p:txBody>
      </p:sp>
      <p:sp>
        <p:nvSpPr>
          <p:cNvPr id="18" name="Text Box 4">
            <a:extLst>
              <a:ext uri="{FF2B5EF4-FFF2-40B4-BE49-F238E27FC236}">
                <a16:creationId xmlns:a16="http://schemas.microsoft.com/office/drawing/2014/main" id="{3B7149B8-0737-40C6-AF59-E07C86C01088}"/>
              </a:ext>
            </a:extLst>
          </p:cNvPr>
          <p:cNvSpPr txBox="1">
            <a:spLocks noChangeArrowheads="1"/>
          </p:cNvSpPr>
          <p:nvPr/>
        </p:nvSpPr>
        <p:spPr bwMode="auto">
          <a:xfrm>
            <a:off x="1675" y="1143000"/>
            <a:ext cx="47323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…you want to accept the word of God</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dirty="0">
              <a:solidFill>
                <a:prstClr val="white"/>
              </a:solidFill>
            </a:endParaRPr>
          </a:p>
          <a:p>
            <a:pPr lvl="0" eaLnBrk="1" hangingPunct="1">
              <a:buFont typeface="Wingdings" panose="05000000000000000000" pitchFamily="2" charset="2"/>
              <a:buChar char="v"/>
              <a:defRPr/>
            </a:pPr>
            <a:r>
              <a:rPr lang="en-US" dirty="0">
                <a:solidFill>
                  <a:prstClr val="white"/>
                </a:solidFill>
              </a:rPr>
              <a:t>…you want to accept Christ’s blood </a:t>
            </a:r>
            <a:endParaRPr kumimoji="0" lang="en-US" sz="24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407841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 calcmode="lin" valueType="num">
                                      <p:cBhvr additive="base">
                                        <p:cTn id="7" dur="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867917"/>
            <a:ext cx="2369574" cy="2061529"/>
          </a:xfrm>
          <a:prstGeom prst="rect">
            <a:avLst/>
          </a:prstGeom>
        </p:spPr>
      </p:pic>
      <p:sp>
        <p:nvSpPr>
          <p:cNvPr id="5" name="Footer Placeholder 4"/>
          <p:cNvSpPr>
            <a:spLocks noGrp="1"/>
          </p:cNvSpPr>
          <p:nvPr>
            <p:ph type="ftr" sz="quarter" idx="11"/>
          </p:nvPr>
        </p:nvSpPr>
        <p:spPr>
          <a:xfrm>
            <a:off x="7374" y="6599236"/>
            <a:ext cx="3650226" cy="244475"/>
          </a:xfrm>
        </p:spPr>
        <p:txBody>
          <a:bodyPr/>
          <a:lstStyle/>
          <a:p>
            <a:r>
              <a:rPr lang="en-US" altLang="en-US"/>
              <a:t>NO Reason To Be Baptized…UNLESS… </a:t>
            </a:r>
            <a:endParaRPr lang="en-US" altLang="en-US" dirty="0"/>
          </a:p>
        </p:txBody>
      </p:sp>
      <p:sp>
        <p:nvSpPr>
          <p:cNvPr id="221186" name="Rectangle 2"/>
          <p:cNvSpPr>
            <a:spLocks noGrp="1" noChangeArrowheads="1"/>
          </p:cNvSpPr>
          <p:nvPr>
            <p:ph type="title"/>
          </p:nvPr>
        </p:nvSpPr>
        <p:spPr>
          <a:xfrm>
            <a:off x="7374" y="209914"/>
            <a:ext cx="9144000" cy="914400"/>
          </a:xfrm>
        </p:spPr>
        <p:txBody>
          <a:bodyPr/>
          <a:lstStyle/>
          <a:p>
            <a:r>
              <a:rPr lang="en-US" altLang="en-US" sz="3200" b="1" u="sng" dirty="0">
                <a:solidFill>
                  <a:srgbClr val="FFFF00"/>
                </a:solidFill>
              </a:rPr>
              <a:t>UNLESS you want to accept Christ’s blood</a:t>
            </a:r>
            <a:r>
              <a:rPr lang="en-US" altLang="en-US" sz="4800" dirty="0"/>
              <a:t> </a:t>
            </a:r>
          </a:p>
        </p:txBody>
      </p:sp>
      <p:sp>
        <p:nvSpPr>
          <p:cNvPr id="221187" name="Text Box 3"/>
          <p:cNvSpPr txBox="1">
            <a:spLocks noChangeArrowheads="1"/>
          </p:cNvSpPr>
          <p:nvPr/>
        </p:nvSpPr>
        <p:spPr bwMode="auto">
          <a:xfrm>
            <a:off x="0" y="12212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Lev. 17:11: “For the life of the flesh is in the blood.”</a:t>
            </a:r>
          </a:p>
        </p:txBody>
      </p:sp>
      <p:sp>
        <p:nvSpPr>
          <p:cNvPr id="221190" name="Text Box 6"/>
          <p:cNvSpPr txBox="1">
            <a:spLocks noChangeArrowheads="1"/>
          </p:cNvSpPr>
          <p:nvPr/>
        </p:nvSpPr>
        <p:spPr bwMode="auto">
          <a:xfrm>
            <a:off x="0" y="2008801"/>
            <a:ext cx="9144000" cy="292387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Cor. 15:1-4 </a:t>
            </a:r>
          </a:p>
          <a:p>
            <a:pPr>
              <a:buClr>
                <a:schemeClr val="accent1"/>
              </a:buClr>
              <a:buSzPct val="115000"/>
              <a:buFont typeface="Wingdings" pitchFamily="2" charset="2"/>
              <a:buNone/>
            </a:pPr>
            <a:r>
              <a:rPr lang="en-US" altLang="en-US" sz="2000" b="0" dirty="0">
                <a:solidFill>
                  <a:srgbClr val="002060"/>
                </a:solidFill>
                <a:latin typeface="Tahoma" pitchFamily="34" charset="0"/>
              </a:rPr>
              <a:t>1.  Now I make known to you, brethren,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the gospel which I preached to you</a:t>
            </a:r>
            <a:r>
              <a:rPr lang="en-US" altLang="en-US" sz="2000" b="0" dirty="0">
                <a:solidFill>
                  <a:srgbClr val="002060"/>
                </a:solidFill>
                <a:latin typeface="Tahoma" pitchFamily="34" charset="0"/>
              </a:rPr>
              <a:t>, which also you received, in which also you stand,</a:t>
            </a:r>
          </a:p>
          <a:p>
            <a:pPr>
              <a:buClr>
                <a:schemeClr val="accent1"/>
              </a:buClr>
              <a:buSzPct val="115000"/>
              <a:buFont typeface="Wingdings" pitchFamily="2" charset="2"/>
              <a:buNone/>
            </a:pPr>
            <a:r>
              <a:rPr lang="en-US" altLang="en-US" sz="2000" b="0" dirty="0">
                <a:solidFill>
                  <a:srgbClr val="002060"/>
                </a:solidFill>
                <a:latin typeface="Tahoma" pitchFamily="34" charset="0"/>
              </a:rPr>
              <a:t>2.  by which also you are saved, if you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hold fast the word which I preached to you</a:t>
            </a:r>
            <a:r>
              <a:rPr lang="en-US" altLang="en-US" sz="2000" b="0" dirty="0">
                <a:solidFill>
                  <a:srgbClr val="002060"/>
                </a:solidFill>
                <a:latin typeface="Tahoma" pitchFamily="34" charset="0"/>
              </a:rPr>
              <a:t>, unless you believed in vain.</a:t>
            </a:r>
          </a:p>
          <a:p>
            <a:pPr>
              <a:buClr>
                <a:schemeClr val="accent1"/>
              </a:buClr>
              <a:buSzPct val="115000"/>
              <a:buFont typeface="Wingdings" pitchFamily="2" charset="2"/>
              <a:buNone/>
            </a:pPr>
            <a:r>
              <a:rPr lang="en-US" altLang="en-US" sz="2000" b="0" dirty="0">
                <a:solidFill>
                  <a:srgbClr val="002060"/>
                </a:solidFill>
                <a:latin typeface="Tahoma" pitchFamily="34" charset="0"/>
              </a:rPr>
              <a:t>3.  For I delivered to you as of first importance what I also received, that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Christ died for our sins </a:t>
            </a:r>
            <a:r>
              <a:rPr lang="en-US" altLang="en-US" sz="2000" b="0" dirty="0">
                <a:solidFill>
                  <a:srgbClr val="002060"/>
                </a:solidFill>
                <a:latin typeface="Tahoma" pitchFamily="34" charset="0"/>
              </a:rPr>
              <a:t>according to the Scriptures,</a:t>
            </a:r>
          </a:p>
          <a:p>
            <a:pPr>
              <a:buClr>
                <a:schemeClr val="accent1"/>
              </a:buClr>
              <a:buSzPct val="115000"/>
              <a:buFont typeface="Wingdings" pitchFamily="2" charset="2"/>
              <a:buNone/>
            </a:pPr>
            <a:r>
              <a:rPr lang="en-US" altLang="en-US" sz="2000" b="0" dirty="0">
                <a:solidFill>
                  <a:srgbClr val="002060"/>
                </a:solidFill>
                <a:latin typeface="Tahoma" pitchFamily="34" charset="0"/>
              </a:rPr>
              <a:t>4.  and that He was buried, and that He was raised on the third day according to the Scriptures,</a:t>
            </a:r>
          </a:p>
        </p:txBody>
      </p:sp>
      <p:sp>
        <p:nvSpPr>
          <p:cNvPr id="6" name="Text Box 15"/>
          <p:cNvSpPr txBox="1">
            <a:spLocks noChangeArrowheads="1"/>
          </p:cNvSpPr>
          <p:nvPr/>
        </p:nvSpPr>
        <p:spPr bwMode="auto">
          <a:xfrm>
            <a:off x="7374" y="-181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11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190"/>
                                        </p:tgtEl>
                                        <p:attrNameLst>
                                          <p:attrName>style.visibility</p:attrName>
                                        </p:attrNameLst>
                                      </p:cBhvr>
                                      <p:to>
                                        <p:strVal val="visible"/>
                                      </p:to>
                                    </p:se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utoUpdateAnimBg="0"/>
      <p:bldP spid="22119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774" y="5508077"/>
            <a:ext cx="1745226" cy="1646583"/>
          </a:xfrm>
          <a:prstGeom prst="rect">
            <a:avLst/>
          </a:prstGeom>
        </p:spPr>
      </p:pic>
      <p:sp>
        <p:nvSpPr>
          <p:cNvPr id="4" name="Footer Placeholder 4"/>
          <p:cNvSpPr>
            <a:spLocks noGrp="1"/>
          </p:cNvSpPr>
          <p:nvPr>
            <p:ph type="ftr" sz="quarter" idx="11"/>
          </p:nvPr>
        </p:nvSpPr>
        <p:spPr>
          <a:xfrm>
            <a:off x="7374" y="6527492"/>
            <a:ext cx="3516876" cy="320675"/>
          </a:xfrm>
        </p:spPr>
        <p:txBody>
          <a:bodyPr/>
          <a:lstStyle/>
          <a:p>
            <a:r>
              <a:rPr lang="en-US" altLang="en-US" dirty="0"/>
              <a:t>NO Reason To Be Baptized…UNLESS… </a:t>
            </a:r>
          </a:p>
        </p:txBody>
      </p:sp>
      <p:sp>
        <p:nvSpPr>
          <p:cNvPr id="222210" name="Rectangle 2"/>
          <p:cNvSpPr>
            <a:spLocks noGrp="1" noChangeArrowheads="1"/>
          </p:cNvSpPr>
          <p:nvPr>
            <p:ph type="title"/>
          </p:nvPr>
        </p:nvSpPr>
        <p:spPr>
          <a:xfrm>
            <a:off x="0" y="0"/>
            <a:ext cx="9144000" cy="948788"/>
          </a:xfrm>
        </p:spPr>
        <p:txBody>
          <a:bodyPr/>
          <a:lstStyle/>
          <a:p>
            <a:r>
              <a:rPr lang="en-US" altLang="en-US" sz="3200" b="1" u="sng" dirty="0">
                <a:solidFill>
                  <a:srgbClr val="FFFF00"/>
                </a:solidFill>
              </a:rPr>
              <a:t>UNLESS you want to accept Christ’s blood</a:t>
            </a:r>
            <a:r>
              <a:rPr lang="en-US" altLang="en-US" sz="4800" dirty="0"/>
              <a:t> </a:t>
            </a:r>
          </a:p>
        </p:txBody>
      </p:sp>
      <p:sp>
        <p:nvSpPr>
          <p:cNvPr id="222214" name="Text Box 6"/>
          <p:cNvSpPr txBox="1">
            <a:spLocks noChangeArrowheads="1"/>
          </p:cNvSpPr>
          <p:nvPr/>
        </p:nvSpPr>
        <p:spPr bwMode="auto">
          <a:xfrm>
            <a:off x="0" y="948788"/>
            <a:ext cx="9144000" cy="4770537"/>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Rom. 6:3-5, 16-17 </a:t>
            </a:r>
          </a:p>
          <a:p>
            <a:pPr>
              <a:buClr>
                <a:schemeClr val="accent1"/>
              </a:buClr>
              <a:buSzPct val="115000"/>
              <a:buFont typeface="Wingdings" pitchFamily="2" charset="2"/>
              <a:buNone/>
            </a:pPr>
            <a:r>
              <a:rPr lang="en-US" altLang="en-US" sz="2000" b="0" dirty="0">
                <a:solidFill>
                  <a:srgbClr val="002060"/>
                </a:solidFill>
                <a:latin typeface="Tahoma" pitchFamily="34" charset="0"/>
              </a:rPr>
              <a:t>3.  Or do you not know that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all of us who have been baptized into Christ Jesus have been baptized into His death?</a:t>
            </a:r>
            <a:endParaRPr lang="en-US" altLang="en-US" sz="2000" b="0" dirty="0">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endParaRPr>
          </a:p>
          <a:p>
            <a:pPr>
              <a:buClr>
                <a:schemeClr val="accent1"/>
              </a:buClr>
              <a:buSzPct val="115000"/>
              <a:buFont typeface="Wingdings" pitchFamily="2" charset="2"/>
              <a:buNone/>
            </a:pPr>
            <a:r>
              <a:rPr lang="en-US" altLang="en-US" sz="2000" b="0" dirty="0">
                <a:solidFill>
                  <a:srgbClr val="002060"/>
                </a:solidFill>
                <a:latin typeface="Tahoma" pitchFamily="34" charset="0"/>
              </a:rPr>
              <a:t>4.  Therefore we have been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buried with Him through baptism into death</a:t>
            </a:r>
            <a:r>
              <a:rPr lang="en-US" altLang="en-US" sz="2000" b="0" dirty="0">
                <a:solidFill>
                  <a:srgbClr val="002060"/>
                </a:solidFill>
                <a:latin typeface="Tahoma" pitchFamily="34" charset="0"/>
              </a:rPr>
              <a:t>, so that as Christ was raised from the dead through the glory of the Father, so we too might walk in newness of life.</a:t>
            </a:r>
          </a:p>
          <a:p>
            <a:pPr>
              <a:buClr>
                <a:schemeClr val="accent1"/>
              </a:buClr>
              <a:buSzPct val="115000"/>
              <a:buFont typeface="Wingdings" pitchFamily="2" charset="2"/>
              <a:buNone/>
            </a:pPr>
            <a:r>
              <a:rPr lang="en-US" altLang="en-US" sz="2000" b="0" dirty="0">
                <a:solidFill>
                  <a:srgbClr val="002060"/>
                </a:solidFill>
                <a:latin typeface="Tahoma" pitchFamily="34" charset="0"/>
              </a:rPr>
              <a:t>5.  For if we have become united with Him in the likeness of His death, certainly we shall also be in the likeness of His resurrection,</a:t>
            </a:r>
          </a:p>
          <a:p>
            <a:pPr>
              <a:buClr>
                <a:schemeClr val="accent1"/>
              </a:buClr>
              <a:buSzPct val="115000"/>
              <a:buFont typeface="Wingdings" pitchFamily="2" charset="2"/>
              <a:buNone/>
            </a:pPr>
            <a:endParaRPr lang="en-US" altLang="en-US" sz="2000" b="0" dirty="0">
              <a:solidFill>
                <a:srgbClr val="002060"/>
              </a:solidFill>
              <a:latin typeface="Tahoma" pitchFamily="34" charset="0"/>
            </a:endParaRPr>
          </a:p>
          <a:p>
            <a:pPr>
              <a:buClr>
                <a:schemeClr val="accent1"/>
              </a:buClr>
              <a:buSzPct val="115000"/>
              <a:buFont typeface="Wingdings" pitchFamily="2" charset="2"/>
              <a:buNone/>
            </a:pPr>
            <a:r>
              <a:rPr lang="en-US" altLang="en-US" sz="2000" b="0" dirty="0">
                <a:solidFill>
                  <a:srgbClr val="002060"/>
                </a:solidFill>
                <a:latin typeface="Tahoma" pitchFamily="34" charset="0"/>
              </a:rPr>
              <a:t>16.  Do you not know that when you present yourselves to someone as slaves for obedience, you are slaves of the one whom you obey, either of sin resulting in death, or of obedience resulting in righteousness?</a:t>
            </a:r>
          </a:p>
          <a:p>
            <a:pPr>
              <a:buClr>
                <a:schemeClr val="accent1"/>
              </a:buClr>
              <a:buSzPct val="115000"/>
              <a:buFont typeface="Wingdings" pitchFamily="2" charset="2"/>
              <a:buNone/>
            </a:pPr>
            <a:r>
              <a:rPr lang="en-US" altLang="en-US" sz="2000" b="0" dirty="0">
                <a:solidFill>
                  <a:srgbClr val="002060"/>
                </a:solidFill>
                <a:latin typeface="Tahoma" pitchFamily="34" charset="0"/>
              </a:rPr>
              <a:t>17.  But thanks be to God that though you were slaves of sin, you became </a:t>
            </a:r>
            <a:r>
              <a:rPr lang="en-US" altLang="en-US" sz="2000" cap="all" dirty="0">
                <a:ln w="9000" cmpd="sng">
                  <a:solidFill>
                    <a:schemeClr val="accent4">
                      <a:shade val="50000"/>
                      <a:satMod val="120000"/>
                    </a:schemeClr>
                  </a:solidFill>
                  <a:prstDash val="solid"/>
                </a:ln>
                <a:solidFill>
                  <a:schemeClr val="bg1">
                    <a:lumMod val="60000"/>
                    <a:lumOff val="40000"/>
                  </a:schemeClr>
                </a:solidFill>
                <a:effectLst>
                  <a:glow rad="228600">
                    <a:schemeClr val="accent2">
                      <a:satMod val="175000"/>
                      <a:alpha val="40000"/>
                    </a:schemeClr>
                  </a:glow>
                  <a:reflection blurRad="12700" stA="28000" endPos="45000" dist="1000" dir="5400000" sy="-100000" algn="bl" rotWithShape="0"/>
                </a:effectLst>
                <a:latin typeface="Tahoma" pitchFamily="34" charset="0"/>
              </a:rPr>
              <a:t>obedient from the heart </a:t>
            </a:r>
            <a:r>
              <a:rPr lang="en-US" altLang="en-US" sz="2000" b="0" dirty="0">
                <a:solidFill>
                  <a:srgbClr val="002060"/>
                </a:solidFill>
                <a:latin typeface="Tahoma" pitchFamily="34" charset="0"/>
              </a:rPr>
              <a:t>to that form of teaching to which you were committed,</a:t>
            </a:r>
            <a:endParaRPr lang="en-US" altLang="en-US" sz="1600" b="0" dirty="0">
              <a:solidFill>
                <a:srgbClr val="002060"/>
              </a:solidFill>
              <a:latin typeface="Tahoma" pitchFamily="34" charset="0"/>
            </a:endParaRPr>
          </a:p>
        </p:txBody>
      </p:sp>
      <p:sp>
        <p:nvSpPr>
          <p:cNvPr id="5" name="Text Box 15"/>
          <p:cNvSpPr txBox="1">
            <a:spLocks noChangeArrowheads="1"/>
          </p:cNvSpPr>
          <p:nvPr/>
        </p:nvSpPr>
        <p:spPr bwMode="auto">
          <a:xfrm>
            <a:off x="7374" y="-1810"/>
            <a:ext cx="4488426"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1600" dirty="0">
                <a:solidFill>
                  <a:schemeClr val="bg1">
                    <a:lumMod val="60000"/>
                    <a:lumOff val="40000"/>
                  </a:schemeClr>
                </a:solidFill>
                <a:latin typeface="Tahoma" pitchFamily="34" charset="0"/>
              </a:rPr>
              <a:t>You don’t have to be baptized…UNLESS…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nimBg="1"/>
    </p:bldLst>
  </p:timing>
</p:sld>
</file>

<file path=ppt/theme/theme1.xml><?xml version="1.0" encoding="utf-8"?>
<a:theme xmlns:a="http://schemas.openxmlformats.org/drawingml/2006/main" name="round rectangle bevel">
  <a:themeElements>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round rectangl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round rectangl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round rectangl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round rectangl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round rectangl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round rectangl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round rectangl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round rectangl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round rectangl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round rectangl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round rectangl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round rectangl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round rectangl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round rectangl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round rectangl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round rectangl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2_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Template>
  <TotalTime>2988</TotalTime>
  <Words>2802</Words>
  <Application>Microsoft Office PowerPoint</Application>
  <PresentationFormat>On-screen Show (4:3)</PresentationFormat>
  <Paragraphs>253</Paragraphs>
  <Slides>26</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Ameretto</vt:lpstr>
      <vt:lpstr>Arial</vt:lpstr>
      <vt:lpstr>Calisto MT</vt:lpstr>
      <vt:lpstr>Tahoma</vt:lpstr>
      <vt:lpstr>Times New Roman</vt:lpstr>
      <vt:lpstr>Tw Cen MT</vt:lpstr>
      <vt:lpstr>Wingdings</vt:lpstr>
      <vt:lpstr>round rectangle bevel</vt:lpstr>
      <vt:lpstr>1_Droplet</vt:lpstr>
      <vt:lpstr>2_Droplet</vt:lpstr>
      <vt:lpstr>NO Reason To Be Baptized… UNLESS…    Text: I Cor. 12:13-14 </vt:lpstr>
      <vt:lpstr>Intro</vt:lpstr>
      <vt:lpstr>Intro </vt:lpstr>
      <vt:lpstr>You don’t have to be baptized…UNLESS… </vt:lpstr>
      <vt:lpstr>UNLESS you want to accept the word of God</vt:lpstr>
      <vt:lpstr>UNLESS you want to accept the word of God</vt:lpstr>
      <vt:lpstr>You don’t have to be baptized…UNLESS… </vt:lpstr>
      <vt:lpstr>UNLESS you want to accept Christ’s blood </vt:lpstr>
      <vt:lpstr>UNLESS you want to accept Christ’s blood </vt:lpstr>
      <vt:lpstr>UNLESS you want to accept Christ’s blood</vt:lpstr>
      <vt:lpstr>You don’t have to be baptized…UNLESS… </vt:lpstr>
      <vt:lpstr>UNLESS you want to enter the body of Christ</vt:lpstr>
      <vt:lpstr>UNLESS you want to enter the body of Christ</vt:lpstr>
      <vt:lpstr>You don’t have to be baptized…UNLESS… </vt:lpstr>
      <vt:lpstr>UNLESS you want forgiveness of sins</vt:lpstr>
      <vt:lpstr>UNLESS you want forgiveness of sins</vt:lpstr>
      <vt:lpstr>You don’t have to be baptized…UNLESS… </vt:lpstr>
      <vt:lpstr>UNLESS you want to be saved</vt:lpstr>
      <vt:lpstr>You don’t have to be baptized…UNLESS… </vt:lpstr>
      <vt:lpstr>UNLESS you want to go to Heaven</vt:lpstr>
      <vt:lpstr>UNLESS you want to go to Heaven</vt:lpstr>
      <vt:lpstr>You don’t have to be baptized…UNLESS… </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Reason To Be Baptized…UNLESS...</dc:title>
  <dc:subject>08/04/2019</dc:subject>
  <dc:creator>DarkWolf</dc:creator>
  <dc:description>Based on a lesson by Richard Thetford</dc:description>
  <cp:lastModifiedBy>Nathan Morrison</cp:lastModifiedBy>
  <cp:revision>21</cp:revision>
  <dcterms:created xsi:type="dcterms:W3CDTF">2005-06-04T23:49:02Z</dcterms:created>
  <dcterms:modified xsi:type="dcterms:W3CDTF">2019-08-02T19:09:19Z</dcterms:modified>
</cp:coreProperties>
</file>