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690" r:id="rId2"/>
    <p:sldMasterId id="2147483691" r:id="rId3"/>
    <p:sldMasterId id="2147483692" r:id="rId4"/>
    <p:sldMasterId id="2147483693" r:id="rId5"/>
    <p:sldMasterId id="2147483694" r:id="rId6"/>
    <p:sldMasterId id="2147483695" r:id="rId7"/>
    <p:sldMasterId id="2147483696" r:id="rId8"/>
    <p:sldMasterId id="2147483697" r:id="rId9"/>
    <p:sldMasterId id="2147483799" r:id="rId10"/>
  </p:sldMasterIdLst>
  <p:notesMasterIdLst>
    <p:notesMasterId r:id="rId33"/>
  </p:notesMasterIdLst>
  <p:handoutMasterIdLst>
    <p:handoutMasterId r:id="rId34"/>
  </p:handoutMasterIdLst>
  <p:sldIdLst>
    <p:sldId id="256" r:id="rId11"/>
    <p:sldId id="343" r:id="rId12"/>
    <p:sldId id="481" r:id="rId13"/>
    <p:sldId id="519" r:id="rId14"/>
    <p:sldId id="521" r:id="rId15"/>
    <p:sldId id="467" r:id="rId16"/>
    <p:sldId id="530" r:id="rId17"/>
    <p:sldId id="531" r:id="rId18"/>
    <p:sldId id="528" r:id="rId19"/>
    <p:sldId id="532" r:id="rId20"/>
    <p:sldId id="536" r:id="rId21"/>
    <p:sldId id="540" r:id="rId22"/>
    <p:sldId id="541" r:id="rId23"/>
    <p:sldId id="544" r:id="rId24"/>
    <p:sldId id="546" r:id="rId25"/>
    <p:sldId id="547" r:id="rId26"/>
    <p:sldId id="550" r:id="rId27"/>
    <p:sldId id="552" r:id="rId28"/>
    <p:sldId id="553" r:id="rId29"/>
    <p:sldId id="554" r:id="rId30"/>
    <p:sldId id="435" r:id="rId31"/>
    <p:sldId id="381" r:id="rId32"/>
  </p:sldIdLst>
  <p:sldSz cx="9144000" cy="6858000" type="screen4x3"/>
  <p:notesSz cx="6858000" cy="9144000"/>
  <p:defaultTextStyle>
    <a:defPPr>
      <a:defRPr lang="en-US"/>
    </a:defPPr>
    <a:lvl1pPr algn="ctr" rtl="0" fontAlgn="base">
      <a:spcBef>
        <a:spcPct val="0"/>
      </a:spcBef>
      <a:spcAft>
        <a:spcPct val="0"/>
      </a:spcAft>
      <a:defRPr sz="2400" b="1" kern="1200">
        <a:solidFill>
          <a:srgbClr val="66FFFF"/>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66FFFF"/>
        </a:solidFill>
        <a:latin typeface="Tahoma" pitchFamily="34" charset="0"/>
        <a:ea typeface="+mn-ea"/>
        <a:cs typeface="Times New Roman" pitchFamily="18" charset="0"/>
      </a:defRPr>
    </a:lvl5pPr>
    <a:lvl6pPr marL="2286000" algn="l" defTabSz="914400" rtl="0" eaLnBrk="1" latinLnBrk="0" hangingPunct="1">
      <a:defRPr sz="2400" b="1" kern="1200">
        <a:solidFill>
          <a:srgbClr val="66FFFF"/>
        </a:solidFill>
        <a:latin typeface="Tahoma" pitchFamily="34" charset="0"/>
        <a:ea typeface="+mn-ea"/>
        <a:cs typeface="Times New Roman" pitchFamily="18" charset="0"/>
      </a:defRPr>
    </a:lvl6pPr>
    <a:lvl7pPr marL="2743200" algn="l" defTabSz="914400" rtl="0" eaLnBrk="1" latinLnBrk="0" hangingPunct="1">
      <a:defRPr sz="2400" b="1" kern="1200">
        <a:solidFill>
          <a:srgbClr val="66FFFF"/>
        </a:solidFill>
        <a:latin typeface="Tahoma" pitchFamily="34" charset="0"/>
        <a:ea typeface="+mn-ea"/>
        <a:cs typeface="Times New Roman" pitchFamily="18" charset="0"/>
      </a:defRPr>
    </a:lvl7pPr>
    <a:lvl8pPr marL="3200400" algn="l" defTabSz="914400" rtl="0" eaLnBrk="1" latinLnBrk="0" hangingPunct="1">
      <a:defRPr sz="2400" b="1" kern="1200">
        <a:solidFill>
          <a:srgbClr val="66FFFF"/>
        </a:solidFill>
        <a:latin typeface="Tahoma" pitchFamily="34" charset="0"/>
        <a:ea typeface="+mn-ea"/>
        <a:cs typeface="Times New Roman" pitchFamily="18" charset="0"/>
      </a:defRPr>
    </a:lvl8pPr>
    <a:lvl9pPr marL="3657600" algn="l" defTabSz="914400" rtl="0" eaLnBrk="1" latinLnBrk="0" hangingPunct="1">
      <a:defRPr sz="2400" b="1" kern="1200">
        <a:solidFill>
          <a:srgbClr val="66FFFF"/>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00FF"/>
    <a:srgbClr val="FFFFFF"/>
    <a:srgbClr val="66FFFF"/>
    <a:srgbClr val="006600"/>
    <a:srgbClr val="FF0066"/>
    <a:srgbClr val="FFCC00"/>
    <a:srgbClr val="CCFF33"/>
    <a:srgbClr val="FFFF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65" autoAdjust="0"/>
    <p:restoredTop sz="86400" autoAdjust="0"/>
  </p:normalViewPr>
  <p:slideViewPr>
    <p:cSldViewPr snapToObjects="1">
      <p:cViewPr varScale="1">
        <p:scale>
          <a:sx n="59" d="100"/>
          <a:sy n="59" d="100"/>
        </p:scale>
        <p:origin x="12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70151736-D6C7-4EFF-ABD1-FE0A848612F1}" type="slidenum">
              <a:rPr lang="en-US" altLang="en-US"/>
              <a:pPr/>
              <a:t>‹#›</a:t>
            </a:fld>
            <a:endParaRPr lang="en-US" altLang="en-US"/>
          </a:p>
        </p:txBody>
      </p:sp>
    </p:spTree>
    <p:extLst>
      <p:ext uri="{BB962C8B-B14F-4D97-AF65-F5344CB8AC3E}">
        <p14:creationId xmlns:p14="http://schemas.microsoft.com/office/powerpoint/2010/main" val="1869551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fld id="{3788D9D4-06E8-4321-9E87-FBC264B5CF7A}" type="slidenum">
              <a:rPr lang="en-US" altLang="en-US"/>
              <a:pPr/>
              <a:t>‹#›</a:t>
            </a:fld>
            <a:endParaRPr lang="en-US" altLang="en-US"/>
          </a:p>
        </p:txBody>
      </p:sp>
    </p:spTree>
    <p:extLst>
      <p:ext uri="{BB962C8B-B14F-4D97-AF65-F5344CB8AC3E}">
        <p14:creationId xmlns:p14="http://schemas.microsoft.com/office/powerpoint/2010/main" val="15896781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Prepared by Nathan </a:t>
            </a:r>
            <a:r>
              <a:rPr lang="en-US" altLang="en-US"/>
              <a:t>L Morrison</a:t>
            </a:r>
            <a:endParaRPr lang="en-US" altLang="en-US" dirty="0"/>
          </a:p>
          <a:p>
            <a:r>
              <a:rPr lang="en-US" altLang="en-US" dirty="0"/>
              <a:t>All Scripture given is from NASB unless otherwise stated</a:t>
            </a:r>
          </a:p>
          <a:p>
            <a:endParaRPr lang="en-US" altLang="en-US" dirty="0"/>
          </a:p>
          <a:p>
            <a:r>
              <a:rPr lang="en-US" altLang="en-US" dirty="0"/>
              <a:t>For further study, or if questions, please Call: 804-277-1983 or Visit: www.courthousechurchofchrist.com</a:t>
            </a:r>
          </a:p>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43470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981017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6791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546094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11720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2685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15790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19830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4158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1692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16077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21</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22</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3</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4</a:t>
            </a:fld>
            <a:endParaRPr lang="en-US" altLang="en-US"/>
          </a:p>
        </p:txBody>
      </p:sp>
    </p:spTree>
    <p:extLst>
      <p:ext uri="{BB962C8B-B14F-4D97-AF65-F5344CB8AC3E}">
        <p14:creationId xmlns:p14="http://schemas.microsoft.com/office/powerpoint/2010/main" val="234442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from Donna </a:t>
            </a:r>
            <a:r>
              <a:rPr lang="en-US" dirty="0" err="1"/>
              <a:t>Krech</a:t>
            </a:r>
            <a:r>
              <a:rPr lang="en-US" dirty="0"/>
              <a:t> (Motivational Speaker), “God doesn’t call the equipped. He equips the called.” Fits what Heb. 13:20-21 &amp; Eph. 4:12 teach! (https://www.facebook.com/DonnaKrech/photos/a.10150332658179859.396255.98316914858/10152016459789859/?type=3&amp;theater) </a:t>
            </a:r>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5</a:t>
            </a:fld>
            <a:endParaRPr lang="en-US" altLang="en-US"/>
          </a:p>
        </p:txBody>
      </p:sp>
    </p:spTree>
    <p:extLst>
      <p:ext uri="{BB962C8B-B14F-4D97-AF65-F5344CB8AC3E}">
        <p14:creationId xmlns:p14="http://schemas.microsoft.com/office/powerpoint/2010/main" val="18395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6</a:t>
            </a:fld>
            <a:endParaRPr lang="en-US" altLang="en-US"/>
          </a:p>
        </p:txBody>
      </p:sp>
    </p:spTree>
    <p:extLst>
      <p:ext uri="{BB962C8B-B14F-4D97-AF65-F5344CB8AC3E}">
        <p14:creationId xmlns:p14="http://schemas.microsoft.com/office/powerpoint/2010/main" val="4036964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786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88D9D4-06E8-4321-9E87-FBC264B5CF7A}" type="slidenum">
              <a:rPr kumimoji="0" lang="en-US" alt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10290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88D9D4-06E8-4321-9E87-FBC264B5CF7A}" type="slidenum">
              <a:rPr lang="en-US" altLang="en-US" smtClean="0"/>
              <a:pPr/>
              <a:t>9</a:t>
            </a:fld>
            <a:endParaRPr lang="en-US" altLang="en-US"/>
          </a:p>
        </p:txBody>
      </p:sp>
    </p:spTree>
    <p:extLst>
      <p:ext uri="{BB962C8B-B14F-4D97-AF65-F5344CB8AC3E}">
        <p14:creationId xmlns:p14="http://schemas.microsoft.com/office/powerpoint/2010/main" val="2477838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3E7887DD-B253-48D7-A6B4-472E2E0DAA56}" type="slidenum">
              <a:rPr lang="en-US" altLang="en-US"/>
              <a:pPr/>
              <a:t>‹#›</a:t>
            </a:fld>
            <a:endParaRPr lang="en-US" altLang="en-US"/>
          </a:p>
        </p:txBody>
      </p:sp>
    </p:spTree>
    <p:extLst>
      <p:ext uri="{BB962C8B-B14F-4D97-AF65-F5344CB8AC3E}">
        <p14:creationId xmlns:p14="http://schemas.microsoft.com/office/powerpoint/2010/main" val="172417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A6F9F831-A382-44AE-8166-C7F282AAF37A}" type="slidenum">
              <a:rPr lang="en-US" altLang="en-US"/>
              <a:pPr/>
              <a:t>‹#›</a:t>
            </a:fld>
            <a:endParaRPr lang="en-US" altLang="en-US"/>
          </a:p>
        </p:txBody>
      </p:sp>
    </p:spTree>
    <p:extLst>
      <p:ext uri="{BB962C8B-B14F-4D97-AF65-F5344CB8AC3E}">
        <p14:creationId xmlns:p14="http://schemas.microsoft.com/office/powerpoint/2010/main" val="17185268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4FD0374A-DF18-470C-BA8C-D1D993546F47}" type="slidenum">
              <a:rPr lang="en-US" altLang="en-US" smtClean="0"/>
              <a:pPr/>
              <a:t>‹#›</a:t>
            </a:fld>
            <a:endParaRPr lang="en-US" altLang="en-US"/>
          </a:p>
        </p:txBody>
      </p:sp>
    </p:spTree>
    <p:extLst>
      <p:ext uri="{BB962C8B-B14F-4D97-AF65-F5344CB8AC3E}">
        <p14:creationId xmlns:p14="http://schemas.microsoft.com/office/powerpoint/2010/main" val="35391047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A3FD0142-0D48-4255-8AFF-25C6169BFC86}" type="slidenum">
              <a:rPr lang="en-US" altLang="en-US" smtClean="0"/>
              <a:pPr/>
              <a:t>‹#›</a:t>
            </a:fld>
            <a:endParaRPr lang="en-US" altLang="en-US"/>
          </a:p>
        </p:txBody>
      </p:sp>
    </p:spTree>
    <p:extLst>
      <p:ext uri="{BB962C8B-B14F-4D97-AF65-F5344CB8AC3E}">
        <p14:creationId xmlns:p14="http://schemas.microsoft.com/office/powerpoint/2010/main" val="560841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BB6B98F9-A809-4F1D-988C-2BCDC1171141}" type="slidenum">
              <a:rPr lang="en-US" altLang="en-US" smtClean="0"/>
              <a:pPr/>
              <a:t>‹#›</a:t>
            </a:fld>
            <a:endParaRPr lang="en-US" altLang="en-US"/>
          </a:p>
        </p:txBody>
      </p:sp>
    </p:spTree>
    <p:extLst>
      <p:ext uri="{BB962C8B-B14F-4D97-AF65-F5344CB8AC3E}">
        <p14:creationId xmlns:p14="http://schemas.microsoft.com/office/powerpoint/2010/main" val="2201976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God Will Equip You...</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971997797"/>
      </p:ext>
    </p:extLst>
  </p:cSld>
  <p:clrMapOvr>
    <a:masterClrMapping/>
  </p:clrMapOvr>
  <p:hf sldNum="0"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God Will Equip You...</a:t>
            </a:r>
          </a:p>
        </p:txBody>
      </p:sp>
      <p:sp>
        <p:nvSpPr>
          <p:cNvPr id="9" name="Slide Number Placeholder 8"/>
          <p:cNvSpPr>
            <a:spLocks noGrp="1"/>
          </p:cNvSpPr>
          <p:nvPr>
            <p:ph type="sldNum" sz="quarter" idx="12"/>
          </p:nvPr>
        </p:nvSpPr>
        <p:spPr/>
        <p:txBody>
          <a:bodyPr/>
          <a:lstStyle/>
          <a:p>
            <a:fld id="{1B661756-5A3C-4B9C-8F70-E49E6A6952F6}" type="slidenum">
              <a:rPr lang="en-US" altLang="en-US" smtClean="0"/>
              <a:pPr/>
              <a:t>‹#›</a:t>
            </a:fld>
            <a:endParaRPr lang="en-US" altLang="en-US"/>
          </a:p>
        </p:txBody>
      </p:sp>
    </p:spTree>
    <p:extLst>
      <p:ext uri="{BB962C8B-B14F-4D97-AF65-F5344CB8AC3E}">
        <p14:creationId xmlns:p14="http://schemas.microsoft.com/office/powerpoint/2010/main" val="23561793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God Will Equip You...</a:t>
            </a:r>
          </a:p>
        </p:txBody>
      </p:sp>
      <p:sp>
        <p:nvSpPr>
          <p:cNvPr id="5" name="Slide Number Placeholder 4"/>
          <p:cNvSpPr>
            <a:spLocks noGrp="1"/>
          </p:cNvSpPr>
          <p:nvPr>
            <p:ph type="sldNum" sz="quarter" idx="12"/>
          </p:nvPr>
        </p:nvSpPr>
        <p:spPr/>
        <p:txBody>
          <a:bodyPr/>
          <a:lstStyle/>
          <a:p>
            <a:fld id="{7D656022-41A9-491B-A2DC-611DC0A7FBFB}" type="slidenum">
              <a:rPr lang="en-US" altLang="en-US" smtClean="0"/>
              <a:pPr/>
              <a:t>‹#›</a:t>
            </a:fld>
            <a:endParaRPr lang="en-US" altLang="en-US"/>
          </a:p>
        </p:txBody>
      </p:sp>
    </p:spTree>
    <p:extLst>
      <p:ext uri="{BB962C8B-B14F-4D97-AF65-F5344CB8AC3E}">
        <p14:creationId xmlns:p14="http://schemas.microsoft.com/office/powerpoint/2010/main" val="13504872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God Will Equip You...</a:t>
            </a:r>
          </a:p>
        </p:txBody>
      </p:sp>
      <p:sp>
        <p:nvSpPr>
          <p:cNvPr id="4" name="Slide Number Placeholder 3"/>
          <p:cNvSpPr>
            <a:spLocks noGrp="1"/>
          </p:cNvSpPr>
          <p:nvPr>
            <p:ph type="sldNum" sz="quarter" idx="12"/>
          </p:nvPr>
        </p:nvSpPr>
        <p:spPr/>
        <p:txBody>
          <a:bodyPr/>
          <a:lstStyle/>
          <a:p>
            <a:fld id="{13B825DD-C14A-4E02-B999-64AD410C206D}" type="slidenum">
              <a:rPr lang="en-US" altLang="en-US" smtClean="0"/>
              <a:pPr/>
              <a:t>‹#›</a:t>
            </a:fld>
            <a:endParaRPr lang="en-US" altLang="en-US"/>
          </a:p>
        </p:txBody>
      </p:sp>
    </p:spTree>
    <p:extLst>
      <p:ext uri="{BB962C8B-B14F-4D97-AF65-F5344CB8AC3E}">
        <p14:creationId xmlns:p14="http://schemas.microsoft.com/office/powerpoint/2010/main" val="30077780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God Will Equip You...</a:t>
            </a:r>
          </a:p>
        </p:txBody>
      </p:sp>
      <p:sp>
        <p:nvSpPr>
          <p:cNvPr id="7" name="Slide Number Placeholder 6"/>
          <p:cNvSpPr>
            <a:spLocks noGrp="1"/>
          </p:cNvSpPr>
          <p:nvPr>
            <p:ph type="sldNum" sz="quarter" idx="12"/>
          </p:nvPr>
        </p:nvSpPr>
        <p:spPr/>
        <p:txBody>
          <a:bodyPr/>
          <a:lstStyle/>
          <a:p>
            <a:fld id="{3580D19F-D426-41ED-B67A-BABADBD8CE01}" type="slidenum">
              <a:rPr lang="en-US" altLang="en-US" smtClean="0"/>
              <a:pPr/>
              <a:t>‹#›</a:t>
            </a:fld>
            <a:endParaRPr lang="en-US" altLang="en-US"/>
          </a:p>
        </p:txBody>
      </p:sp>
    </p:spTree>
    <p:extLst>
      <p:ext uri="{BB962C8B-B14F-4D97-AF65-F5344CB8AC3E}">
        <p14:creationId xmlns:p14="http://schemas.microsoft.com/office/powerpoint/2010/main" val="5631570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a:xfrm>
            <a:off x="533400" y="6172200"/>
            <a:ext cx="5811724" cy="365125"/>
          </a:xfrm>
        </p:spPr>
        <p:txBody>
          <a:bodyPr/>
          <a:lstStyle/>
          <a:p>
            <a:r>
              <a:rPr lang="en-US" altLang="en-US"/>
              <a:t>God Will Equip You...</a:t>
            </a:r>
          </a:p>
        </p:txBody>
      </p:sp>
      <p:sp>
        <p:nvSpPr>
          <p:cNvPr id="7" name="Slide Number Placeholder 6"/>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489025064"/>
      </p:ext>
    </p:extLst>
  </p:cSld>
  <p:clrMapOvr>
    <a:masterClrMapping/>
  </p:clrMapOvr>
  <p:hf sldNum="0"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God Will Equip You...</a:t>
            </a:r>
          </a:p>
        </p:txBody>
      </p:sp>
      <p:sp>
        <p:nvSpPr>
          <p:cNvPr id="5" name="Slide Number Placeholder 4"/>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143764433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D17B57A1-8147-4BA9-9E8E-D8A3B301750B}" type="slidenum">
              <a:rPr lang="en-US" altLang="en-US"/>
              <a:pPr/>
              <a:t>‹#›</a:t>
            </a:fld>
            <a:endParaRPr lang="en-US" altLang="en-US"/>
          </a:p>
        </p:txBody>
      </p:sp>
    </p:spTree>
    <p:extLst>
      <p:ext uri="{BB962C8B-B14F-4D97-AF65-F5344CB8AC3E}">
        <p14:creationId xmlns:p14="http://schemas.microsoft.com/office/powerpoint/2010/main" val="47926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46932067"/>
      </p:ext>
    </p:extLst>
  </p:cSld>
  <p:clrMapOvr>
    <a:masterClrMapping/>
  </p:clrMapOvr>
  <p:hf sldNum="0"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52241134"/>
      </p:ext>
    </p:extLst>
  </p:cSld>
  <p:clrMapOvr>
    <a:masterClrMapping/>
  </p:clrMapOvr>
  <p:hf sldNum="0"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493576011"/>
      </p:ext>
    </p:extLst>
  </p:cSld>
  <p:clrMapOvr>
    <a:masterClrMapping/>
  </p:clrMapOvr>
  <p:hf sldNum="0"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7329268"/>
      </p:ext>
    </p:extLst>
  </p:cSld>
  <p:clrMapOvr>
    <a:masterClrMapping/>
  </p:clrMapOvr>
  <p:hf sldNum="0" hd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12DD0A55-5A78-48BB-AEF0-9D00B8F61370}" type="slidenum">
              <a:rPr lang="en-US" altLang="en-US" smtClean="0"/>
              <a:pPr/>
              <a:t>‹#›</a:t>
            </a:fld>
            <a:endParaRPr lang="en-US" altLang="en-US"/>
          </a:p>
        </p:txBody>
      </p:sp>
    </p:spTree>
    <p:extLst>
      <p:ext uri="{BB962C8B-B14F-4D97-AF65-F5344CB8AC3E}">
        <p14:creationId xmlns:p14="http://schemas.microsoft.com/office/powerpoint/2010/main" val="3129360642"/>
      </p:ext>
    </p:extLst>
  </p:cSld>
  <p:clrMapOvr>
    <a:masterClrMapping/>
  </p:clrMapOvr>
  <p:hf sldNum="0" hd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088984B2-E314-4F59-BD44-162F8A516C0B}" type="slidenum">
              <a:rPr lang="en-US" altLang="en-US" smtClean="0"/>
              <a:pPr/>
              <a:t>‹#›</a:t>
            </a:fld>
            <a:endParaRPr lang="en-US" altLang="en-US"/>
          </a:p>
        </p:txBody>
      </p:sp>
    </p:spTree>
    <p:extLst>
      <p:ext uri="{BB962C8B-B14F-4D97-AF65-F5344CB8AC3E}">
        <p14:creationId xmlns:p14="http://schemas.microsoft.com/office/powerpoint/2010/main" val="4618004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God Will Equip You...</a:t>
            </a:r>
          </a:p>
        </p:txBody>
      </p:sp>
      <p:sp>
        <p:nvSpPr>
          <p:cNvPr id="6" name="Slide Number Placeholder 5"/>
          <p:cNvSpPr>
            <a:spLocks noGrp="1"/>
          </p:cNvSpPr>
          <p:nvPr>
            <p:ph type="sldNum" sz="quarter" idx="12"/>
          </p:nvPr>
        </p:nvSpPr>
        <p:spPr/>
        <p:txBody>
          <a:bodyPr/>
          <a:lstStyle/>
          <a:p>
            <a:fld id="{8100F5A3-0F4C-4DA4-99E6-46295FA9DD26}" type="slidenum">
              <a:rPr lang="en-US" altLang="en-US" smtClean="0"/>
              <a:pPr/>
              <a:t>‹#›</a:t>
            </a:fld>
            <a:endParaRPr lang="en-US" altLang="en-US"/>
          </a:p>
        </p:txBody>
      </p:sp>
    </p:spTree>
    <p:extLst>
      <p:ext uri="{BB962C8B-B14F-4D97-AF65-F5344CB8AC3E}">
        <p14:creationId xmlns:p14="http://schemas.microsoft.com/office/powerpoint/2010/main" val="41596312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3257110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6E5D7B2B-63C8-4235-A10D-ED64C88B5590}" type="slidenum">
              <a:rPr lang="en-US" altLang="en-US"/>
              <a:pPr/>
              <a:t>‹#›</a:t>
            </a:fld>
            <a:endParaRPr lang="en-US" altLang="en-US"/>
          </a:p>
        </p:txBody>
      </p:sp>
    </p:spTree>
    <p:extLst>
      <p:ext uri="{BB962C8B-B14F-4D97-AF65-F5344CB8AC3E}">
        <p14:creationId xmlns:p14="http://schemas.microsoft.com/office/powerpoint/2010/main" val="93189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F6F5F9A9-74DA-4E8E-ABD7-C2F77177A6A7}" type="slidenum">
              <a:rPr lang="en-US" altLang="en-US"/>
              <a:pPr/>
              <a:t>‹#›</a:t>
            </a:fld>
            <a:endParaRPr lang="en-US" altLang="en-US"/>
          </a:p>
        </p:txBody>
      </p:sp>
    </p:spTree>
    <p:extLst>
      <p:ext uri="{BB962C8B-B14F-4D97-AF65-F5344CB8AC3E}">
        <p14:creationId xmlns:p14="http://schemas.microsoft.com/office/powerpoint/2010/main" val="500646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41D2F435-DD02-47B5-8056-66E13C27BC92}" type="slidenum">
              <a:rPr lang="en-US" altLang="en-US"/>
              <a:pPr/>
              <a:t>‹#›</a:t>
            </a:fld>
            <a:endParaRPr lang="en-US" altLang="en-US"/>
          </a:p>
        </p:txBody>
      </p:sp>
    </p:spTree>
    <p:extLst>
      <p:ext uri="{BB962C8B-B14F-4D97-AF65-F5344CB8AC3E}">
        <p14:creationId xmlns:p14="http://schemas.microsoft.com/office/powerpoint/2010/main" val="426971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5F1B145B-8D19-4277-8206-5F9D23276ACC}" type="slidenum">
              <a:rPr lang="en-US" altLang="en-US"/>
              <a:pPr/>
              <a:t>‹#›</a:t>
            </a:fld>
            <a:endParaRPr lang="en-US" altLang="en-US"/>
          </a:p>
        </p:txBody>
      </p:sp>
    </p:spTree>
    <p:extLst>
      <p:ext uri="{BB962C8B-B14F-4D97-AF65-F5344CB8AC3E}">
        <p14:creationId xmlns:p14="http://schemas.microsoft.com/office/powerpoint/2010/main" val="201681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32FEB9C9-4747-4252-BC9A-67AACDBDC47A}" type="slidenum">
              <a:rPr lang="en-US" altLang="en-US"/>
              <a:pPr/>
              <a:t>‹#›</a:t>
            </a:fld>
            <a:endParaRPr lang="en-US" altLang="en-US"/>
          </a:p>
        </p:txBody>
      </p:sp>
    </p:spTree>
    <p:extLst>
      <p:ext uri="{BB962C8B-B14F-4D97-AF65-F5344CB8AC3E}">
        <p14:creationId xmlns:p14="http://schemas.microsoft.com/office/powerpoint/2010/main" val="216319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2562AA40-1F48-4D8A-9529-8B9CA2344B5C}" type="slidenum">
              <a:rPr lang="en-US" altLang="en-US"/>
              <a:pPr/>
              <a:t>‹#›</a:t>
            </a:fld>
            <a:endParaRPr lang="en-US" altLang="en-US"/>
          </a:p>
        </p:txBody>
      </p:sp>
    </p:spTree>
    <p:extLst>
      <p:ext uri="{BB962C8B-B14F-4D97-AF65-F5344CB8AC3E}">
        <p14:creationId xmlns:p14="http://schemas.microsoft.com/office/powerpoint/2010/main" val="199550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98883B0D-A12C-4B89-B818-99C1F7BBB4EF}" type="slidenum">
              <a:rPr lang="en-US" altLang="en-US"/>
              <a:pPr/>
              <a:t>‹#›</a:t>
            </a:fld>
            <a:endParaRPr lang="en-US" altLang="en-US"/>
          </a:p>
        </p:txBody>
      </p:sp>
    </p:spTree>
    <p:extLst>
      <p:ext uri="{BB962C8B-B14F-4D97-AF65-F5344CB8AC3E}">
        <p14:creationId xmlns:p14="http://schemas.microsoft.com/office/powerpoint/2010/main" val="1009894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E5861029-CE1C-4066-88D6-45161A25B685}" type="slidenum">
              <a:rPr lang="en-US" altLang="en-US"/>
              <a:pPr/>
              <a:t>‹#›</a:t>
            </a:fld>
            <a:endParaRPr lang="en-US" altLang="en-US"/>
          </a:p>
        </p:txBody>
      </p:sp>
    </p:spTree>
    <p:extLst>
      <p:ext uri="{BB962C8B-B14F-4D97-AF65-F5344CB8AC3E}">
        <p14:creationId xmlns:p14="http://schemas.microsoft.com/office/powerpoint/2010/main" val="70251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6852BF61-005F-44F9-8A39-18CF0FC225FC}" type="slidenum">
              <a:rPr lang="en-US" altLang="en-US"/>
              <a:pPr/>
              <a:t>‹#›</a:t>
            </a:fld>
            <a:endParaRPr lang="en-US" altLang="en-US"/>
          </a:p>
        </p:txBody>
      </p:sp>
    </p:spTree>
    <p:extLst>
      <p:ext uri="{BB962C8B-B14F-4D97-AF65-F5344CB8AC3E}">
        <p14:creationId xmlns:p14="http://schemas.microsoft.com/office/powerpoint/2010/main" val="2521306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22B00385-E58D-403E-A70E-0760D49F2A98}" type="slidenum">
              <a:rPr lang="en-US" altLang="en-US"/>
              <a:pPr/>
              <a:t>‹#›</a:t>
            </a:fld>
            <a:endParaRPr lang="en-US" altLang="en-US"/>
          </a:p>
        </p:txBody>
      </p:sp>
    </p:spTree>
    <p:extLst>
      <p:ext uri="{BB962C8B-B14F-4D97-AF65-F5344CB8AC3E}">
        <p14:creationId xmlns:p14="http://schemas.microsoft.com/office/powerpoint/2010/main" val="20704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D27179F0-6211-4444-BD43-9ECE5FAD7F71}" type="slidenum">
              <a:rPr lang="en-US" altLang="en-US"/>
              <a:pPr/>
              <a:t>‹#›</a:t>
            </a:fld>
            <a:endParaRPr lang="en-US" altLang="en-US"/>
          </a:p>
        </p:txBody>
      </p:sp>
    </p:spTree>
    <p:extLst>
      <p:ext uri="{BB962C8B-B14F-4D97-AF65-F5344CB8AC3E}">
        <p14:creationId xmlns:p14="http://schemas.microsoft.com/office/powerpoint/2010/main" val="77610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C74F2F24-0E8D-480E-90C5-0824676CD203}" type="slidenum">
              <a:rPr lang="en-US" altLang="en-US"/>
              <a:pPr/>
              <a:t>‹#›</a:t>
            </a:fld>
            <a:endParaRPr lang="en-US" altLang="en-US"/>
          </a:p>
        </p:txBody>
      </p:sp>
    </p:spTree>
    <p:extLst>
      <p:ext uri="{BB962C8B-B14F-4D97-AF65-F5344CB8AC3E}">
        <p14:creationId xmlns:p14="http://schemas.microsoft.com/office/powerpoint/2010/main" val="3536898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1900BB97-2C35-42EF-9161-A27A9CBCD09E}" type="slidenum">
              <a:rPr lang="en-US" altLang="en-US"/>
              <a:pPr/>
              <a:t>‹#›</a:t>
            </a:fld>
            <a:endParaRPr lang="en-US" altLang="en-US"/>
          </a:p>
        </p:txBody>
      </p:sp>
    </p:spTree>
    <p:extLst>
      <p:ext uri="{BB962C8B-B14F-4D97-AF65-F5344CB8AC3E}">
        <p14:creationId xmlns:p14="http://schemas.microsoft.com/office/powerpoint/2010/main" val="4159501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241EC97A-9717-4056-9412-483FB71CAB7D}" type="slidenum">
              <a:rPr lang="en-US" altLang="en-US"/>
              <a:pPr/>
              <a:t>‹#›</a:t>
            </a:fld>
            <a:endParaRPr lang="en-US" altLang="en-US"/>
          </a:p>
        </p:txBody>
      </p:sp>
    </p:spTree>
    <p:extLst>
      <p:ext uri="{BB962C8B-B14F-4D97-AF65-F5344CB8AC3E}">
        <p14:creationId xmlns:p14="http://schemas.microsoft.com/office/powerpoint/2010/main" val="438237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10BC8757-80D9-4D17-A735-49BF2608C04E}" type="slidenum">
              <a:rPr lang="en-US" altLang="en-US"/>
              <a:pPr/>
              <a:t>‹#›</a:t>
            </a:fld>
            <a:endParaRPr lang="en-US" altLang="en-US"/>
          </a:p>
        </p:txBody>
      </p:sp>
    </p:spTree>
    <p:extLst>
      <p:ext uri="{BB962C8B-B14F-4D97-AF65-F5344CB8AC3E}">
        <p14:creationId xmlns:p14="http://schemas.microsoft.com/office/powerpoint/2010/main" val="834136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C900FA6C-4B80-4729-B92C-EDACF0BCE618}" type="slidenum">
              <a:rPr lang="en-US" altLang="en-US"/>
              <a:pPr/>
              <a:t>‹#›</a:t>
            </a:fld>
            <a:endParaRPr lang="en-US" altLang="en-US"/>
          </a:p>
        </p:txBody>
      </p:sp>
    </p:spTree>
    <p:extLst>
      <p:ext uri="{BB962C8B-B14F-4D97-AF65-F5344CB8AC3E}">
        <p14:creationId xmlns:p14="http://schemas.microsoft.com/office/powerpoint/2010/main" val="3383487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394ED580-0D96-4DFC-B87B-F795CD30DB8B}" type="slidenum">
              <a:rPr lang="en-US" altLang="en-US"/>
              <a:pPr/>
              <a:t>‹#›</a:t>
            </a:fld>
            <a:endParaRPr lang="en-US" altLang="en-US"/>
          </a:p>
        </p:txBody>
      </p:sp>
    </p:spTree>
    <p:extLst>
      <p:ext uri="{BB962C8B-B14F-4D97-AF65-F5344CB8AC3E}">
        <p14:creationId xmlns:p14="http://schemas.microsoft.com/office/powerpoint/2010/main" val="2248423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24670865-3AAA-4AE2-9CC9-D2B9A9E95EDE}" type="slidenum">
              <a:rPr lang="en-US" altLang="en-US"/>
              <a:pPr/>
              <a:t>‹#›</a:t>
            </a:fld>
            <a:endParaRPr lang="en-US" altLang="en-US"/>
          </a:p>
        </p:txBody>
      </p:sp>
    </p:spTree>
    <p:extLst>
      <p:ext uri="{BB962C8B-B14F-4D97-AF65-F5344CB8AC3E}">
        <p14:creationId xmlns:p14="http://schemas.microsoft.com/office/powerpoint/2010/main" val="884241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EC92C1D7-3C28-475C-B078-C5376909787C}" type="slidenum">
              <a:rPr lang="en-US" altLang="en-US"/>
              <a:pPr/>
              <a:t>‹#›</a:t>
            </a:fld>
            <a:endParaRPr lang="en-US" altLang="en-US"/>
          </a:p>
        </p:txBody>
      </p:sp>
    </p:spTree>
    <p:extLst>
      <p:ext uri="{BB962C8B-B14F-4D97-AF65-F5344CB8AC3E}">
        <p14:creationId xmlns:p14="http://schemas.microsoft.com/office/powerpoint/2010/main" val="223026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62BE897B-C173-4FFF-99F2-66F87C463887}" type="slidenum">
              <a:rPr lang="en-US" altLang="en-US"/>
              <a:pPr/>
              <a:t>‹#›</a:t>
            </a:fld>
            <a:endParaRPr lang="en-US" altLang="en-US"/>
          </a:p>
        </p:txBody>
      </p:sp>
    </p:spTree>
    <p:extLst>
      <p:ext uri="{BB962C8B-B14F-4D97-AF65-F5344CB8AC3E}">
        <p14:creationId xmlns:p14="http://schemas.microsoft.com/office/powerpoint/2010/main" val="2309847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10758F50-F5B1-48E8-B68E-4BA6B1AA24D8}" type="slidenum">
              <a:rPr lang="en-US" altLang="en-US"/>
              <a:pPr/>
              <a:t>‹#›</a:t>
            </a:fld>
            <a:endParaRPr lang="en-US" altLang="en-US"/>
          </a:p>
        </p:txBody>
      </p:sp>
    </p:spTree>
    <p:extLst>
      <p:ext uri="{BB962C8B-B14F-4D97-AF65-F5344CB8AC3E}">
        <p14:creationId xmlns:p14="http://schemas.microsoft.com/office/powerpoint/2010/main" val="493089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011B18F1-E1A2-47D6-BF28-DDE43D07FC90}" type="slidenum">
              <a:rPr lang="en-US" altLang="en-US"/>
              <a:pPr/>
              <a:t>‹#›</a:t>
            </a:fld>
            <a:endParaRPr lang="en-US" altLang="en-US"/>
          </a:p>
        </p:txBody>
      </p:sp>
    </p:spTree>
    <p:extLst>
      <p:ext uri="{BB962C8B-B14F-4D97-AF65-F5344CB8AC3E}">
        <p14:creationId xmlns:p14="http://schemas.microsoft.com/office/powerpoint/2010/main" val="270581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7AA45DAC-ED7B-42B0-98E2-6C9B0018B946}" type="slidenum">
              <a:rPr lang="en-US" altLang="en-US"/>
              <a:pPr/>
              <a:t>‹#›</a:t>
            </a:fld>
            <a:endParaRPr lang="en-US" altLang="en-US"/>
          </a:p>
        </p:txBody>
      </p:sp>
    </p:spTree>
    <p:extLst>
      <p:ext uri="{BB962C8B-B14F-4D97-AF65-F5344CB8AC3E}">
        <p14:creationId xmlns:p14="http://schemas.microsoft.com/office/powerpoint/2010/main" val="3935280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C43EFDAD-AFAE-456C-948E-432859F4031E}" type="slidenum">
              <a:rPr lang="en-US" altLang="en-US"/>
              <a:pPr/>
              <a:t>‹#›</a:t>
            </a:fld>
            <a:endParaRPr lang="en-US" altLang="en-US"/>
          </a:p>
        </p:txBody>
      </p:sp>
    </p:spTree>
    <p:extLst>
      <p:ext uri="{BB962C8B-B14F-4D97-AF65-F5344CB8AC3E}">
        <p14:creationId xmlns:p14="http://schemas.microsoft.com/office/powerpoint/2010/main" val="2820492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4FD0374A-DF18-470C-BA8C-D1D993546F47}" type="slidenum">
              <a:rPr lang="en-US" altLang="en-US"/>
              <a:pPr/>
              <a:t>‹#›</a:t>
            </a:fld>
            <a:endParaRPr lang="en-US" altLang="en-US"/>
          </a:p>
        </p:txBody>
      </p:sp>
    </p:spTree>
    <p:extLst>
      <p:ext uri="{BB962C8B-B14F-4D97-AF65-F5344CB8AC3E}">
        <p14:creationId xmlns:p14="http://schemas.microsoft.com/office/powerpoint/2010/main" val="3890964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A3FD0142-0D48-4255-8AFF-25C6169BFC86}" type="slidenum">
              <a:rPr lang="en-US" altLang="en-US"/>
              <a:pPr/>
              <a:t>‹#›</a:t>
            </a:fld>
            <a:endParaRPr lang="en-US" altLang="en-US"/>
          </a:p>
        </p:txBody>
      </p:sp>
    </p:spTree>
    <p:extLst>
      <p:ext uri="{BB962C8B-B14F-4D97-AF65-F5344CB8AC3E}">
        <p14:creationId xmlns:p14="http://schemas.microsoft.com/office/powerpoint/2010/main" val="2722664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BB6B98F9-A809-4F1D-988C-2BCDC1171141}" type="slidenum">
              <a:rPr lang="en-US" altLang="en-US"/>
              <a:pPr/>
              <a:t>‹#›</a:t>
            </a:fld>
            <a:endParaRPr lang="en-US" altLang="en-US"/>
          </a:p>
        </p:txBody>
      </p:sp>
    </p:spTree>
    <p:extLst>
      <p:ext uri="{BB962C8B-B14F-4D97-AF65-F5344CB8AC3E}">
        <p14:creationId xmlns:p14="http://schemas.microsoft.com/office/powerpoint/2010/main" val="2452357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CD151580-380D-4D4B-BEE7-03F7475E041A}" type="slidenum">
              <a:rPr lang="en-US" altLang="en-US"/>
              <a:pPr/>
              <a:t>‹#›</a:t>
            </a:fld>
            <a:endParaRPr lang="en-US" altLang="en-US"/>
          </a:p>
        </p:txBody>
      </p:sp>
    </p:spTree>
    <p:extLst>
      <p:ext uri="{BB962C8B-B14F-4D97-AF65-F5344CB8AC3E}">
        <p14:creationId xmlns:p14="http://schemas.microsoft.com/office/powerpoint/2010/main" val="2447711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1B661756-5A3C-4B9C-8F70-E49E6A6952F6}" type="slidenum">
              <a:rPr lang="en-US" altLang="en-US"/>
              <a:pPr/>
              <a:t>‹#›</a:t>
            </a:fld>
            <a:endParaRPr lang="en-US" altLang="en-US"/>
          </a:p>
        </p:txBody>
      </p:sp>
    </p:spTree>
    <p:extLst>
      <p:ext uri="{BB962C8B-B14F-4D97-AF65-F5344CB8AC3E}">
        <p14:creationId xmlns:p14="http://schemas.microsoft.com/office/powerpoint/2010/main" val="40162209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7D656022-41A9-491B-A2DC-611DC0A7FBFB}" type="slidenum">
              <a:rPr lang="en-US" altLang="en-US"/>
              <a:pPr/>
              <a:t>‹#›</a:t>
            </a:fld>
            <a:endParaRPr lang="en-US" altLang="en-US"/>
          </a:p>
        </p:txBody>
      </p:sp>
    </p:spTree>
    <p:extLst>
      <p:ext uri="{BB962C8B-B14F-4D97-AF65-F5344CB8AC3E}">
        <p14:creationId xmlns:p14="http://schemas.microsoft.com/office/powerpoint/2010/main" val="421675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912E0DB9-5D9A-4D7B-B727-1820C2B03F1C}" type="slidenum">
              <a:rPr lang="en-US" altLang="en-US"/>
              <a:pPr/>
              <a:t>‹#›</a:t>
            </a:fld>
            <a:endParaRPr lang="en-US" altLang="en-US"/>
          </a:p>
        </p:txBody>
      </p:sp>
    </p:spTree>
    <p:extLst>
      <p:ext uri="{BB962C8B-B14F-4D97-AF65-F5344CB8AC3E}">
        <p14:creationId xmlns:p14="http://schemas.microsoft.com/office/powerpoint/2010/main" val="1022675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13B825DD-C14A-4E02-B999-64AD410C206D}" type="slidenum">
              <a:rPr lang="en-US" altLang="en-US"/>
              <a:pPr/>
              <a:t>‹#›</a:t>
            </a:fld>
            <a:endParaRPr lang="en-US" altLang="en-US"/>
          </a:p>
        </p:txBody>
      </p:sp>
    </p:spTree>
    <p:extLst>
      <p:ext uri="{BB962C8B-B14F-4D97-AF65-F5344CB8AC3E}">
        <p14:creationId xmlns:p14="http://schemas.microsoft.com/office/powerpoint/2010/main" val="2284712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3580D19F-D426-41ED-B67A-BABADBD8CE01}" type="slidenum">
              <a:rPr lang="en-US" altLang="en-US"/>
              <a:pPr/>
              <a:t>‹#›</a:t>
            </a:fld>
            <a:endParaRPr lang="en-US" altLang="en-US"/>
          </a:p>
        </p:txBody>
      </p:sp>
    </p:spTree>
    <p:extLst>
      <p:ext uri="{BB962C8B-B14F-4D97-AF65-F5344CB8AC3E}">
        <p14:creationId xmlns:p14="http://schemas.microsoft.com/office/powerpoint/2010/main" val="131193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8E4F9D28-1F4F-4F87-B9F8-D0A8901B7C53}" type="slidenum">
              <a:rPr lang="en-US" altLang="en-US"/>
              <a:pPr/>
              <a:t>‹#›</a:t>
            </a:fld>
            <a:endParaRPr lang="en-US" altLang="en-US"/>
          </a:p>
        </p:txBody>
      </p:sp>
    </p:spTree>
    <p:extLst>
      <p:ext uri="{BB962C8B-B14F-4D97-AF65-F5344CB8AC3E}">
        <p14:creationId xmlns:p14="http://schemas.microsoft.com/office/powerpoint/2010/main" val="3817965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088984B2-E314-4F59-BD44-162F8A516C0B}" type="slidenum">
              <a:rPr lang="en-US" altLang="en-US"/>
              <a:pPr/>
              <a:t>‹#›</a:t>
            </a:fld>
            <a:endParaRPr lang="en-US" altLang="en-US"/>
          </a:p>
        </p:txBody>
      </p:sp>
    </p:spTree>
    <p:extLst>
      <p:ext uri="{BB962C8B-B14F-4D97-AF65-F5344CB8AC3E}">
        <p14:creationId xmlns:p14="http://schemas.microsoft.com/office/powerpoint/2010/main" val="2990604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8100F5A3-0F4C-4DA4-99E6-46295FA9DD26}" type="slidenum">
              <a:rPr lang="en-US" altLang="en-US"/>
              <a:pPr/>
              <a:t>‹#›</a:t>
            </a:fld>
            <a:endParaRPr lang="en-US" altLang="en-US"/>
          </a:p>
        </p:txBody>
      </p:sp>
    </p:spTree>
    <p:extLst>
      <p:ext uri="{BB962C8B-B14F-4D97-AF65-F5344CB8AC3E}">
        <p14:creationId xmlns:p14="http://schemas.microsoft.com/office/powerpoint/2010/main" val="4014560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7D1CBA43-B94C-4C7B-950A-C48938FBCA9F}" type="slidenum">
              <a:rPr lang="en-US" altLang="en-US"/>
              <a:pPr/>
              <a:t>‹#›</a:t>
            </a:fld>
            <a:endParaRPr lang="en-US" altLang="en-US"/>
          </a:p>
        </p:txBody>
      </p:sp>
    </p:spTree>
    <p:extLst>
      <p:ext uri="{BB962C8B-B14F-4D97-AF65-F5344CB8AC3E}">
        <p14:creationId xmlns:p14="http://schemas.microsoft.com/office/powerpoint/2010/main" val="2503841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C3F54609-0E19-4B90-8C15-FAFD60115308}" type="slidenum">
              <a:rPr lang="en-US" altLang="en-US"/>
              <a:pPr/>
              <a:t>‹#›</a:t>
            </a:fld>
            <a:endParaRPr lang="en-US" altLang="en-US"/>
          </a:p>
        </p:txBody>
      </p:sp>
    </p:spTree>
    <p:extLst>
      <p:ext uri="{BB962C8B-B14F-4D97-AF65-F5344CB8AC3E}">
        <p14:creationId xmlns:p14="http://schemas.microsoft.com/office/powerpoint/2010/main" val="4250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18431FC9-7548-45FE-ACC0-D61D71A4C6FA}" type="slidenum">
              <a:rPr lang="en-US" altLang="en-US"/>
              <a:pPr/>
              <a:t>‹#›</a:t>
            </a:fld>
            <a:endParaRPr lang="en-US" altLang="en-US"/>
          </a:p>
        </p:txBody>
      </p:sp>
    </p:spTree>
    <p:extLst>
      <p:ext uri="{BB962C8B-B14F-4D97-AF65-F5344CB8AC3E}">
        <p14:creationId xmlns:p14="http://schemas.microsoft.com/office/powerpoint/2010/main" val="1359717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9DBCA9BF-8489-4168-BCDF-1EB7CB852340}" type="slidenum">
              <a:rPr lang="en-US" altLang="en-US"/>
              <a:pPr/>
              <a:t>‹#›</a:t>
            </a:fld>
            <a:endParaRPr lang="en-US" altLang="en-US"/>
          </a:p>
        </p:txBody>
      </p:sp>
    </p:spTree>
    <p:extLst>
      <p:ext uri="{BB962C8B-B14F-4D97-AF65-F5344CB8AC3E}">
        <p14:creationId xmlns:p14="http://schemas.microsoft.com/office/powerpoint/2010/main" val="152550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C6EAC4F2-6C4B-453C-AF20-CEDC2BDB774A}" type="slidenum">
              <a:rPr lang="en-US" altLang="en-US"/>
              <a:pPr/>
              <a:t>‹#›</a:t>
            </a:fld>
            <a:endParaRPr lang="en-US" altLang="en-US"/>
          </a:p>
        </p:txBody>
      </p:sp>
    </p:spTree>
    <p:extLst>
      <p:ext uri="{BB962C8B-B14F-4D97-AF65-F5344CB8AC3E}">
        <p14:creationId xmlns:p14="http://schemas.microsoft.com/office/powerpoint/2010/main" val="326734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41D58399-EC8C-4880-9641-077D986DD5C1}" type="slidenum">
              <a:rPr lang="en-US" altLang="en-US"/>
              <a:pPr/>
              <a:t>‹#›</a:t>
            </a:fld>
            <a:endParaRPr lang="en-US" altLang="en-US"/>
          </a:p>
        </p:txBody>
      </p:sp>
    </p:spTree>
    <p:extLst>
      <p:ext uri="{BB962C8B-B14F-4D97-AF65-F5344CB8AC3E}">
        <p14:creationId xmlns:p14="http://schemas.microsoft.com/office/powerpoint/2010/main" val="659880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0B70E4CD-8F73-4187-B788-1DF658CA7BC7}" type="slidenum">
              <a:rPr lang="en-US" altLang="en-US"/>
              <a:pPr/>
              <a:t>‹#›</a:t>
            </a:fld>
            <a:endParaRPr lang="en-US" altLang="en-US"/>
          </a:p>
        </p:txBody>
      </p:sp>
    </p:spTree>
    <p:extLst>
      <p:ext uri="{BB962C8B-B14F-4D97-AF65-F5344CB8AC3E}">
        <p14:creationId xmlns:p14="http://schemas.microsoft.com/office/powerpoint/2010/main" val="3943817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668ABBB3-E888-473F-8091-FD7B89EEB94B}" type="slidenum">
              <a:rPr lang="en-US" altLang="en-US"/>
              <a:pPr/>
              <a:t>‹#›</a:t>
            </a:fld>
            <a:endParaRPr lang="en-US" altLang="en-US"/>
          </a:p>
        </p:txBody>
      </p:sp>
    </p:spTree>
    <p:extLst>
      <p:ext uri="{BB962C8B-B14F-4D97-AF65-F5344CB8AC3E}">
        <p14:creationId xmlns:p14="http://schemas.microsoft.com/office/powerpoint/2010/main" val="2635221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BB04BF2A-3B93-4567-95CD-EC83392AC532}" type="slidenum">
              <a:rPr lang="en-US" altLang="en-US"/>
              <a:pPr/>
              <a:t>‹#›</a:t>
            </a:fld>
            <a:endParaRPr lang="en-US" altLang="en-US"/>
          </a:p>
        </p:txBody>
      </p:sp>
    </p:spTree>
    <p:extLst>
      <p:ext uri="{BB962C8B-B14F-4D97-AF65-F5344CB8AC3E}">
        <p14:creationId xmlns:p14="http://schemas.microsoft.com/office/powerpoint/2010/main" val="22817970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E82899C4-E31A-4F36-86BF-0162DA664310}" type="slidenum">
              <a:rPr lang="en-US" altLang="en-US"/>
              <a:pPr/>
              <a:t>‹#›</a:t>
            </a:fld>
            <a:endParaRPr lang="en-US" altLang="en-US"/>
          </a:p>
        </p:txBody>
      </p:sp>
    </p:spTree>
    <p:extLst>
      <p:ext uri="{BB962C8B-B14F-4D97-AF65-F5344CB8AC3E}">
        <p14:creationId xmlns:p14="http://schemas.microsoft.com/office/powerpoint/2010/main" val="2478665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6181AA0A-70C7-4257-A0FE-5ED581816F04}" type="slidenum">
              <a:rPr lang="en-US" altLang="en-US"/>
              <a:pPr/>
              <a:t>‹#›</a:t>
            </a:fld>
            <a:endParaRPr lang="en-US" altLang="en-US"/>
          </a:p>
        </p:txBody>
      </p:sp>
    </p:spTree>
    <p:extLst>
      <p:ext uri="{BB962C8B-B14F-4D97-AF65-F5344CB8AC3E}">
        <p14:creationId xmlns:p14="http://schemas.microsoft.com/office/powerpoint/2010/main" val="461275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9C6B3C2F-C3A8-416A-B4A7-26887CAF9A98}" type="slidenum">
              <a:rPr lang="en-US" altLang="en-US"/>
              <a:pPr/>
              <a:t>‹#›</a:t>
            </a:fld>
            <a:endParaRPr lang="en-US" altLang="en-US"/>
          </a:p>
        </p:txBody>
      </p:sp>
    </p:spTree>
    <p:extLst>
      <p:ext uri="{BB962C8B-B14F-4D97-AF65-F5344CB8AC3E}">
        <p14:creationId xmlns:p14="http://schemas.microsoft.com/office/powerpoint/2010/main" val="4126926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B7EB0805-4ACA-4A33-9C56-73C150D1ECAA}" type="slidenum">
              <a:rPr lang="en-US" altLang="en-US"/>
              <a:pPr/>
              <a:t>‹#›</a:t>
            </a:fld>
            <a:endParaRPr lang="en-US" altLang="en-US"/>
          </a:p>
        </p:txBody>
      </p:sp>
    </p:spTree>
    <p:extLst>
      <p:ext uri="{BB962C8B-B14F-4D97-AF65-F5344CB8AC3E}">
        <p14:creationId xmlns:p14="http://schemas.microsoft.com/office/powerpoint/2010/main" val="3605358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05966ACC-648C-492F-8F21-34CE5BEAC078}" type="slidenum">
              <a:rPr lang="en-US" altLang="en-US"/>
              <a:pPr/>
              <a:t>‹#›</a:t>
            </a:fld>
            <a:endParaRPr lang="en-US" altLang="en-US"/>
          </a:p>
        </p:txBody>
      </p:sp>
    </p:spTree>
    <p:extLst>
      <p:ext uri="{BB962C8B-B14F-4D97-AF65-F5344CB8AC3E}">
        <p14:creationId xmlns:p14="http://schemas.microsoft.com/office/powerpoint/2010/main" val="2979956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FC026F34-8745-404B-BBFB-4E0AAEFAF59A}" type="slidenum">
              <a:rPr lang="en-US" altLang="en-US"/>
              <a:pPr/>
              <a:t>‹#›</a:t>
            </a:fld>
            <a:endParaRPr lang="en-US" altLang="en-US"/>
          </a:p>
        </p:txBody>
      </p:sp>
    </p:spTree>
    <p:extLst>
      <p:ext uri="{BB962C8B-B14F-4D97-AF65-F5344CB8AC3E}">
        <p14:creationId xmlns:p14="http://schemas.microsoft.com/office/powerpoint/2010/main" val="122224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0F105321-DFBF-4DCA-8ED7-6C61FAC8E4D2}" type="slidenum">
              <a:rPr lang="en-US" altLang="en-US"/>
              <a:pPr/>
              <a:t>‹#›</a:t>
            </a:fld>
            <a:endParaRPr lang="en-US" altLang="en-US"/>
          </a:p>
        </p:txBody>
      </p:sp>
    </p:spTree>
    <p:extLst>
      <p:ext uri="{BB962C8B-B14F-4D97-AF65-F5344CB8AC3E}">
        <p14:creationId xmlns:p14="http://schemas.microsoft.com/office/powerpoint/2010/main" val="316801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75804011-FF41-49BC-A4EC-C3DDBF0C3AD5}" type="slidenum">
              <a:rPr lang="en-US" altLang="en-US"/>
              <a:pPr/>
              <a:t>‹#›</a:t>
            </a:fld>
            <a:endParaRPr lang="en-US" altLang="en-US"/>
          </a:p>
        </p:txBody>
      </p:sp>
    </p:spTree>
    <p:extLst>
      <p:ext uri="{BB962C8B-B14F-4D97-AF65-F5344CB8AC3E}">
        <p14:creationId xmlns:p14="http://schemas.microsoft.com/office/powerpoint/2010/main" val="761069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9F3E50B7-0DA3-45D3-96D6-CA614524D302}" type="slidenum">
              <a:rPr lang="en-US" altLang="en-US"/>
              <a:pPr/>
              <a:t>‹#›</a:t>
            </a:fld>
            <a:endParaRPr lang="en-US" altLang="en-US"/>
          </a:p>
        </p:txBody>
      </p:sp>
    </p:spTree>
    <p:extLst>
      <p:ext uri="{BB962C8B-B14F-4D97-AF65-F5344CB8AC3E}">
        <p14:creationId xmlns:p14="http://schemas.microsoft.com/office/powerpoint/2010/main" val="24240778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26EF09C0-C66B-4FB0-B509-BF9ED103CFE9}" type="slidenum">
              <a:rPr lang="en-US" altLang="en-US"/>
              <a:pPr/>
              <a:t>‹#›</a:t>
            </a:fld>
            <a:endParaRPr lang="en-US" altLang="en-US"/>
          </a:p>
        </p:txBody>
      </p:sp>
    </p:spTree>
    <p:extLst>
      <p:ext uri="{BB962C8B-B14F-4D97-AF65-F5344CB8AC3E}">
        <p14:creationId xmlns:p14="http://schemas.microsoft.com/office/powerpoint/2010/main" val="3876613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AA115167-B9FD-4CE7-830C-8B2464C2EE95}" type="slidenum">
              <a:rPr lang="en-US" altLang="en-US"/>
              <a:pPr/>
              <a:t>‹#›</a:t>
            </a:fld>
            <a:endParaRPr lang="en-US" altLang="en-US"/>
          </a:p>
        </p:txBody>
      </p:sp>
    </p:spTree>
    <p:extLst>
      <p:ext uri="{BB962C8B-B14F-4D97-AF65-F5344CB8AC3E}">
        <p14:creationId xmlns:p14="http://schemas.microsoft.com/office/powerpoint/2010/main" val="50362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713EF879-CA84-4B9D-8BD2-D21A2C4B59E8}" type="slidenum">
              <a:rPr lang="en-US" altLang="en-US"/>
              <a:pPr/>
              <a:t>‹#›</a:t>
            </a:fld>
            <a:endParaRPr lang="en-US" altLang="en-US"/>
          </a:p>
        </p:txBody>
      </p:sp>
    </p:spTree>
    <p:extLst>
      <p:ext uri="{BB962C8B-B14F-4D97-AF65-F5344CB8AC3E}">
        <p14:creationId xmlns:p14="http://schemas.microsoft.com/office/powerpoint/2010/main" val="1833844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9EFB2014-FEE4-4050-B25E-F6A7D1B4E2D6}" type="slidenum">
              <a:rPr lang="en-US" altLang="en-US"/>
              <a:pPr/>
              <a:t>‹#›</a:t>
            </a:fld>
            <a:endParaRPr lang="en-US" altLang="en-US"/>
          </a:p>
        </p:txBody>
      </p:sp>
    </p:spTree>
    <p:extLst>
      <p:ext uri="{BB962C8B-B14F-4D97-AF65-F5344CB8AC3E}">
        <p14:creationId xmlns:p14="http://schemas.microsoft.com/office/powerpoint/2010/main" val="30161465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A3C2364D-B5B4-4C03-8D93-723395B9F8DD}" type="slidenum">
              <a:rPr lang="en-US" altLang="en-US"/>
              <a:pPr/>
              <a:t>‹#›</a:t>
            </a:fld>
            <a:endParaRPr lang="en-US" altLang="en-US"/>
          </a:p>
        </p:txBody>
      </p:sp>
    </p:spTree>
    <p:extLst>
      <p:ext uri="{BB962C8B-B14F-4D97-AF65-F5344CB8AC3E}">
        <p14:creationId xmlns:p14="http://schemas.microsoft.com/office/powerpoint/2010/main" val="1481334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CBEE0FD1-E413-404D-8E07-EB990784D5E5}" type="slidenum">
              <a:rPr lang="en-US" altLang="en-US"/>
              <a:pPr/>
              <a:t>‹#›</a:t>
            </a:fld>
            <a:endParaRPr lang="en-US" altLang="en-US"/>
          </a:p>
        </p:txBody>
      </p:sp>
    </p:spTree>
    <p:extLst>
      <p:ext uri="{BB962C8B-B14F-4D97-AF65-F5344CB8AC3E}">
        <p14:creationId xmlns:p14="http://schemas.microsoft.com/office/powerpoint/2010/main" val="23053532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31410D89-138E-4591-836F-E8C8B4C3BE77}" type="slidenum">
              <a:rPr lang="en-US" altLang="en-US"/>
              <a:pPr/>
              <a:t>‹#›</a:t>
            </a:fld>
            <a:endParaRPr lang="en-US" altLang="en-US"/>
          </a:p>
        </p:txBody>
      </p:sp>
    </p:spTree>
    <p:extLst>
      <p:ext uri="{BB962C8B-B14F-4D97-AF65-F5344CB8AC3E}">
        <p14:creationId xmlns:p14="http://schemas.microsoft.com/office/powerpoint/2010/main" val="3542201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4AC6283A-80C6-491D-9A0C-5E7E895F09B9}" type="slidenum">
              <a:rPr lang="en-US" altLang="en-US"/>
              <a:pPr/>
              <a:t>‹#›</a:t>
            </a:fld>
            <a:endParaRPr lang="en-US" altLang="en-US"/>
          </a:p>
        </p:txBody>
      </p:sp>
    </p:spTree>
    <p:extLst>
      <p:ext uri="{BB962C8B-B14F-4D97-AF65-F5344CB8AC3E}">
        <p14:creationId xmlns:p14="http://schemas.microsoft.com/office/powerpoint/2010/main" val="3061917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E589C13E-800E-4194-9FC5-E72FEFCB9B7C}" type="slidenum">
              <a:rPr lang="en-US" altLang="en-US"/>
              <a:pPr/>
              <a:t>‹#›</a:t>
            </a:fld>
            <a:endParaRPr lang="en-US" altLang="en-US"/>
          </a:p>
        </p:txBody>
      </p:sp>
    </p:spTree>
    <p:extLst>
      <p:ext uri="{BB962C8B-B14F-4D97-AF65-F5344CB8AC3E}">
        <p14:creationId xmlns:p14="http://schemas.microsoft.com/office/powerpoint/2010/main" val="36463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68F4FB86-3FDD-4D3F-87FB-C03544A754EF}" type="slidenum">
              <a:rPr lang="en-US" altLang="en-US"/>
              <a:pPr/>
              <a:t>‹#›</a:t>
            </a:fld>
            <a:endParaRPr lang="en-US" altLang="en-US"/>
          </a:p>
        </p:txBody>
      </p:sp>
    </p:spTree>
    <p:extLst>
      <p:ext uri="{BB962C8B-B14F-4D97-AF65-F5344CB8AC3E}">
        <p14:creationId xmlns:p14="http://schemas.microsoft.com/office/powerpoint/2010/main" val="81750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DF8A221E-2658-4C91-8D36-B9A0B70FA018}" type="slidenum">
              <a:rPr lang="en-US" altLang="en-US"/>
              <a:pPr/>
              <a:t>‹#›</a:t>
            </a:fld>
            <a:endParaRPr lang="en-US" altLang="en-US"/>
          </a:p>
        </p:txBody>
      </p:sp>
    </p:spTree>
    <p:extLst>
      <p:ext uri="{BB962C8B-B14F-4D97-AF65-F5344CB8AC3E}">
        <p14:creationId xmlns:p14="http://schemas.microsoft.com/office/powerpoint/2010/main" val="41827861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13C6057E-1978-42BF-B755-6451A519AD0C}" type="slidenum">
              <a:rPr lang="en-US" altLang="en-US"/>
              <a:pPr/>
              <a:t>‹#›</a:t>
            </a:fld>
            <a:endParaRPr lang="en-US" altLang="en-US"/>
          </a:p>
        </p:txBody>
      </p:sp>
    </p:spTree>
    <p:extLst>
      <p:ext uri="{BB962C8B-B14F-4D97-AF65-F5344CB8AC3E}">
        <p14:creationId xmlns:p14="http://schemas.microsoft.com/office/powerpoint/2010/main" val="345809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0F2D5EC9-47B8-4B0D-83D9-49FDF3832C6B}" type="slidenum">
              <a:rPr lang="en-US" altLang="en-US"/>
              <a:pPr/>
              <a:t>‹#›</a:t>
            </a:fld>
            <a:endParaRPr lang="en-US" altLang="en-US"/>
          </a:p>
        </p:txBody>
      </p:sp>
    </p:spTree>
    <p:extLst>
      <p:ext uri="{BB962C8B-B14F-4D97-AF65-F5344CB8AC3E}">
        <p14:creationId xmlns:p14="http://schemas.microsoft.com/office/powerpoint/2010/main" val="4067794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BCC76DFD-9C2E-4580-9854-33E31C856D72}" type="slidenum">
              <a:rPr lang="en-US" altLang="en-US"/>
              <a:pPr/>
              <a:t>‹#›</a:t>
            </a:fld>
            <a:endParaRPr lang="en-US" altLang="en-US"/>
          </a:p>
        </p:txBody>
      </p:sp>
    </p:spTree>
    <p:extLst>
      <p:ext uri="{BB962C8B-B14F-4D97-AF65-F5344CB8AC3E}">
        <p14:creationId xmlns:p14="http://schemas.microsoft.com/office/powerpoint/2010/main" val="8061087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B6D44EBA-6BD9-4AE2-870E-4EE2BCD5E172}" type="slidenum">
              <a:rPr lang="en-US" altLang="en-US"/>
              <a:pPr/>
              <a:t>‹#›</a:t>
            </a:fld>
            <a:endParaRPr lang="en-US" altLang="en-US"/>
          </a:p>
        </p:txBody>
      </p:sp>
    </p:spTree>
    <p:extLst>
      <p:ext uri="{BB962C8B-B14F-4D97-AF65-F5344CB8AC3E}">
        <p14:creationId xmlns:p14="http://schemas.microsoft.com/office/powerpoint/2010/main" val="3227391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1B717618-F5E2-4228-9627-7B08B5289EC4}" type="slidenum">
              <a:rPr lang="en-US" altLang="en-US"/>
              <a:pPr/>
              <a:t>‹#›</a:t>
            </a:fld>
            <a:endParaRPr lang="en-US" altLang="en-US"/>
          </a:p>
        </p:txBody>
      </p:sp>
    </p:spTree>
    <p:extLst>
      <p:ext uri="{BB962C8B-B14F-4D97-AF65-F5344CB8AC3E}">
        <p14:creationId xmlns:p14="http://schemas.microsoft.com/office/powerpoint/2010/main" val="418530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A5974151-539C-413B-8FB4-2A0FF89553A0}" type="slidenum">
              <a:rPr lang="en-US" altLang="en-US"/>
              <a:pPr/>
              <a:t>‹#›</a:t>
            </a:fld>
            <a:endParaRPr lang="en-US" altLang="en-US"/>
          </a:p>
        </p:txBody>
      </p:sp>
    </p:spTree>
    <p:extLst>
      <p:ext uri="{BB962C8B-B14F-4D97-AF65-F5344CB8AC3E}">
        <p14:creationId xmlns:p14="http://schemas.microsoft.com/office/powerpoint/2010/main" val="295656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1F4CD026-4F63-4727-BF5A-6DBFE00AF093}" type="slidenum">
              <a:rPr lang="en-US" altLang="en-US"/>
              <a:pPr/>
              <a:t>‹#›</a:t>
            </a:fld>
            <a:endParaRPr lang="en-US" altLang="en-US"/>
          </a:p>
        </p:txBody>
      </p:sp>
    </p:spTree>
    <p:extLst>
      <p:ext uri="{BB962C8B-B14F-4D97-AF65-F5344CB8AC3E}">
        <p14:creationId xmlns:p14="http://schemas.microsoft.com/office/powerpoint/2010/main" val="25439734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4CE4ED17-9A75-4658-9D2C-6FA403AAF2B3}" type="slidenum">
              <a:rPr lang="en-US" altLang="en-US"/>
              <a:pPr/>
              <a:t>‹#›</a:t>
            </a:fld>
            <a:endParaRPr lang="en-US" altLang="en-US"/>
          </a:p>
        </p:txBody>
      </p:sp>
    </p:spTree>
    <p:extLst>
      <p:ext uri="{BB962C8B-B14F-4D97-AF65-F5344CB8AC3E}">
        <p14:creationId xmlns:p14="http://schemas.microsoft.com/office/powerpoint/2010/main" val="1801122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07C71358-F6DA-43CE-89BB-7A8A6AFECC43}" type="slidenum">
              <a:rPr lang="en-US" altLang="en-US"/>
              <a:pPr/>
              <a:t>‹#›</a:t>
            </a:fld>
            <a:endParaRPr lang="en-US" altLang="en-US"/>
          </a:p>
        </p:txBody>
      </p:sp>
    </p:spTree>
    <p:extLst>
      <p:ext uri="{BB962C8B-B14F-4D97-AF65-F5344CB8AC3E}">
        <p14:creationId xmlns:p14="http://schemas.microsoft.com/office/powerpoint/2010/main" val="14538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18DD40CA-2F8C-4F16-BA65-3A0A6BAAAC74}" type="slidenum">
              <a:rPr lang="en-US" altLang="en-US"/>
              <a:pPr/>
              <a:t>‹#›</a:t>
            </a:fld>
            <a:endParaRPr lang="en-US" altLang="en-US"/>
          </a:p>
        </p:txBody>
      </p:sp>
    </p:spTree>
    <p:extLst>
      <p:ext uri="{BB962C8B-B14F-4D97-AF65-F5344CB8AC3E}">
        <p14:creationId xmlns:p14="http://schemas.microsoft.com/office/powerpoint/2010/main" val="37526360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5ABBBF46-25A2-47EE-AC67-7B4EBB08BA1D}" type="slidenum">
              <a:rPr lang="en-US" altLang="en-US"/>
              <a:pPr/>
              <a:t>‹#›</a:t>
            </a:fld>
            <a:endParaRPr lang="en-US" altLang="en-US"/>
          </a:p>
        </p:txBody>
      </p:sp>
    </p:spTree>
    <p:extLst>
      <p:ext uri="{BB962C8B-B14F-4D97-AF65-F5344CB8AC3E}">
        <p14:creationId xmlns:p14="http://schemas.microsoft.com/office/powerpoint/2010/main" val="16221262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5387A331-02E7-41AA-9B3D-A4B6F8001137}" type="slidenum">
              <a:rPr lang="en-US" altLang="en-US"/>
              <a:pPr/>
              <a:t>‹#›</a:t>
            </a:fld>
            <a:endParaRPr lang="en-US" altLang="en-US"/>
          </a:p>
        </p:txBody>
      </p:sp>
    </p:spTree>
    <p:extLst>
      <p:ext uri="{BB962C8B-B14F-4D97-AF65-F5344CB8AC3E}">
        <p14:creationId xmlns:p14="http://schemas.microsoft.com/office/powerpoint/2010/main" val="2597914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F1AE1628-CD22-4B31-84DB-9D54EC6B3672}" type="slidenum">
              <a:rPr lang="en-US" altLang="en-US"/>
              <a:pPr/>
              <a:t>‹#›</a:t>
            </a:fld>
            <a:endParaRPr lang="en-US" altLang="en-US"/>
          </a:p>
        </p:txBody>
      </p:sp>
    </p:spTree>
    <p:extLst>
      <p:ext uri="{BB962C8B-B14F-4D97-AF65-F5344CB8AC3E}">
        <p14:creationId xmlns:p14="http://schemas.microsoft.com/office/powerpoint/2010/main" val="41755863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F028CAAD-B3BB-40A3-8A52-5B5A14B8E45D}" type="slidenum">
              <a:rPr lang="en-US" altLang="en-US"/>
              <a:pPr/>
              <a:t>‹#›</a:t>
            </a:fld>
            <a:endParaRPr lang="en-US" altLang="en-US"/>
          </a:p>
        </p:txBody>
      </p:sp>
    </p:spTree>
    <p:extLst>
      <p:ext uri="{BB962C8B-B14F-4D97-AF65-F5344CB8AC3E}">
        <p14:creationId xmlns:p14="http://schemas.microsoft.com/office/powerpoint/2010/main" val="420258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092FADE8-2356-4C44-9C88-291FCB5F1A20}" type="slidenum">
              <a:rPr lang="en-US" altLang="en-US"/>
              <a:pPr/>
              <a:t>‹#›</a:t>
            </a:fld>
            <a:endParaRPr lang="en-US" altLang="en-US"/>
          </a:p>
        </p:txBody>
      </p:sp>
    </p:spTree>
    <p:extLst>
      <p:ext uri="{BB962C8B-B14F-4D97-AF65-F5344CB8AC3E}">
        <p14:creationId xmlns:p14="http://schemas.microsoft.com/office/powerpoint/2010/main" val="924052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81D30D8F-F64E-4C26-8678-666F0C12E940}" type="slidenum">
              <a:rPr lang="en-US" altLang="en-US"/>
              <a:pPr/>
              <a:t>‹#›</a:t>
            </a:fld>
            <a:endParaRPr lang="en-US" altLang="en-US"/>
          </a:p>
        </p:txBody>
      </p:sp>
    </p:spTree>
    <p:extLst>
      <p:ext uri="{BB962C8B-B14F-4D97-AF65-F5344CB8AC3E}">
        <p14:creationId xmlns:p14="http://schemas.microsoft.com/office/powerpoint/2010/main" val="40855743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6F81B39A-A759-453E-8DD2-9CA610E55E6F}" type="slidenum">
              <a:rPr lang="en-US" altLang="en-US"/>
              <a:pPr/>
              <a:t>‹#›</a:t>
            </a:fld>
            <a:endParaRPr lang="en-US" altLang="en-US"/>
          </a:p>
        </p:txBody>
      </p:sp>
    </p:spTree>
    <p:extLst>
      <p:ext uri="{BB962C8B-B14F-4D97-AF65-F5344CB8AC3E}">
        <p14:creationId xmlns:p14="http://schemas.microsoft.com/office/powerpoint/2010/main" val="533098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1868834E-52AD-42F8-A68A-13673A3AF174}" type="slidenum">
              <a:rPr lang="en-US" altLang="en-US"/>
              <a:pPr/>
              <a:t>‹#›</a:t>
            </a:fld>
            <a:endParaRPr lang="en-US" altLang="en-US"/>
          </a:p>
        </p:txBody>
      </p:sp>
    </p:spTree>
    <p:extLst>
      <p:ext uri="{BB962C8B-B14F-4D97-AF65-F5344CB8AC3E}">
        <p14:creationId xmlns:p14="http://schemas.microsoft.com/office/powerpoint/2010/main" val="531841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EC8D8006-B1D3-4A05-A1B6-60F212924D9C}" type="slidenum">
              <a:rPr lang="en-US" altLang="en-US"/>
              <a:pPr/>
              <a:t>‹#›</a:t>
            </a:fld>
            <a:endParaRPr lang="en-US" altLang="en-US"/>
          </a:p>
        </p:txBody>
      </p:sp>
    </p:spTree>
    <p:extLst>
      <p:ext uri="{BB962C8B-B14F-4D97-AF65-F5344CB8AC3E}">
        <p14:creationId xmlns:p14="http://schemas.microsoft.com/office/powerpoint/2010/main" val="2770195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F9ED67EE-9E11-46D8-A692-F96D2DD189E6}" type="slidenum">
              <a:rPr lang="en-US" altLang="en-US"/>
              <a:pPr/>
              <a:t>‹#›</a:t>
            </a:fld>
            <a:endParaRPr lang="en-US" altLang="en-US"/>
          </a:p>
        </p:txBody>
      </p:sp>
    </p:spTree>
    <p:extLst>
      <p:ext uri="{BB962C8B-B14F-4D97-AF65-F5344CB8AC3E}">
        <p14:creationId xmlns:p14="http://schemas.microsoft.com/office/powerpoint/2010/main" val="10535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DB69C0D1-7790-4C08-AB81-02BE366D8A78}" type="slidenum">
              <a:rPr lang="en-US" altLang="en-US"/>
              <a:pPr/>
              <a:t>‹#›</a:t>
            </a:fld>
            <a:endParaRPr lang="en-US" altLang="en-US"/>
          </a:p>
        </p:txBody>
      </p:sp>
    </p:spTree>
    <p:extLst>
      <p:ext uri="{BB962C8B-B14F-4D97-AF65-F5344CB8AC3E}">
        <p14:creationId xmlns:p14="http://schemas.microsoft.com/office/powerpoint/2010/main" val="2648801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E4F63258-F2E3-4C89-88E9-8D87D7C29B3E}" type="slidenum">
              <a:rPr lang="en-US" altLang="en-US"/>
              <a:pPr/>
              <a:t>‹#›</a:t>
            </a:fld>
            <a:endParaRPr lang="en-US" altLang="en-US"/>
          </a:p>
        </p:txBody>
      </p:sp>
    </p:spTree>
    <p:extLst>
      <p:ext uri="{BB962C8B-B14F-4D97-AF65-F5344CB8AC3E}">
        <p14:creationId xmlns:p14="http://schemas.microsoft.com/office/powerpoint/2010/main" val="21709528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9782BFF3-5E25-4D24-91F4-DDA56D9AA027}" type="slidenum">
              <a:rPr lang="en-US" altLang="en-US"/>
              <a:pPr/>
              <a:t>‹#›</a:t>
            </a:fld>
            <a:endParaRPr lang="en-US" altLang="en-US"/>
          </a:p>
        </p:txBody>
      </p:sp>
    </p:spTree>
    <p:extLst>
      <p:ext uri="{BB962C8B-B14F-4D97-AF65-F5344CB8AC3E}">
        <p14:creationId xmlns:p14="http://schemas.microsoft.com/office/powerpoint/2010/main" val="2894735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352800"/>
            <a:ext cx="4038600" cy="277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F7E6BFE1-EEA4-430D-99E3-003691BF4313}" type="slidenum">
              <a:rPr lang="en-US" altLang="en-US"/>
              <a:pPr/>
              <a:t>‹#›</a:t>
            </a:fld>
            <a:endParaRPr lang="en-US" altLang="en-US"/>
          </a:p>
        </p:txBody>
      </p:sp>
    </p:spTree>
    <p:extLst>
      <p:ext uri="{BB962C8B-B14F-4D97-AF65-F5344CB8AC3E}">
        <p14:creationId xmlns:p14="http://schemas.microsoft.com/office/powerpoint/2010/main" val="2299939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God Will Equip You...</a:t>
            </a:r>
          </a:p>
        </p:txBody>
      </p:sp>
      <p:sp>
        <p:nvSpPr>
          <p:cNvPr id="9" name="Slide Number Placeholder 8"/>
          <p:cNvSpPr>
            <a:spLocks noGrp="1"/>
          </p:cNvSpPr>
          <p:nvPr>
            <p:ph type="sldNum" sz="quarter" idx="12"/>
          </p:nvPr>
        </p:nvSpPr>
        <p:spPr/>
        <p:txBody>
          <a:bodyPr/>
          <a:lstStyle>
            <a:lvl1pPr>
              <a:defRPr/>
            </a:lvl1pPr>
          </a:lstStyle>
          <a:p>
            <a:fld id="{B677581F-6BFD-4339-BEC6-844DCB4C66EA}" type="slidenum">
              <a:rPr lang="en-US" altLang="en-US"/>
              <a:pPr/>
              <a:t>‹#›</a:t>
            </a:fld>
            <a:endParaRPr lang="en-US" altLang="en-US"/>
          </a:p>
        </p:txBody>
      </p:sp>
    </p:spTree>
    <p:extLst>
      <p:ext uri="{BB962C8B-B14F-4D97-AF65-F5344CB8AC3E}">
        <p14:creationId xmlns:p14="http://schemas.microsoft.com/office/powerpoint/2010/main" val="8137947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God Will Equip You...</a:t>
            </a:r>
          </a:p>
        </p:txBody>
      </p:sp>
      <p:sp>
        <p:nvSpPr>
          <p:cNvPr id="5" name="Slide Number Placeholder 4"/>
          <p:cNvSpPr>
            <a:spLocks noGrp="1"/>
          </p:cNvSpPr>
          <p:nvPr>
            <p:ph type="sldNum" sz="quarter" idx="12"/>
          </p:nvPr>
        </p:nvSpPr>
        <p:spPr/>
        <p:txBody>
          <a:bodyPr/>
          <a:lstStyle>
            <a:lvl1pPr>
              <a:defRPr/>
            </a:lvl1pPr>
          </a:lstStyle>
          <a:p>
            <a:fld id="{4C541084-54AF-42CB-881B-327F86DB1B0B}" type="slidenum">
              <a:rPr lang="en-US" altLang="en-US"/>
              <a:pPr/>
              <a:t>‹#›</a:t>
            </a:fld>
            <a:endParaRPr lang="en-US" altLang="en-US"/>
          </a:p>
        </p:txBody>
      </p:sp>
    </p:spTree>
    <p:extLst>
      <p:ext uri="{BB962C8B-B14F-4D97-AF65-F5344CB8AC3E}">
        <p14:creationId xmlns:p14="http://schemas.microsoft.com/office/powerpoint/2010/main" val="20495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God Will Equip You...</a:t>
            </a:r>
          </a:p>
        </p:txBody>
      </p:sp>
      <p:sp>
        <p:nvSpPr>
          <p:cNvPr id="4" name="Slide Number Placeholder 3"/>
          <p:cNvSpPr>
            <a:spLocks noGrp="1"/>
          </p:cNvSpPr>
          <p:nvPr>
            <p:ph type="sldNum" sz="quarter" idx="12"/>
          </p:nvPr>
        </p:nvSpPr>
        <p:spPr/>
        <p:txBody>
          <a:bodyPr/>
          <a:lstStyle>
            <a:lvl1pPr>
              <a:defRPr/>
            </a:lvl1pPr>
          </a:lstStyle>
          <a:p>
            <a:fld id="{F78D88AC-5C3E-4C1F-AAA3-B62DB9B45F21}" type="slidenum">
              <a:rPr lang="en-US" altLang="en-US"/>
              <a:pPr/>
              <a:t>‹#›</a:t>
            </a:fld>
            <a:endParaRPr lang="en-US" altLang="en-US"/>
          </a:p>
        </p:txBody>
      </p:sp>
    </p:spTree>
    <p:extLst>
      <p:ext uri="{BB962C8B-B14F-4D97-AF65-F5344CB8AC3E}">
        <p14:creationId xmlns:p14="http://schemas.microsoft.com/office/powerpoint/2010/main" val="28174841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029C7802-359A-4729-9A2C-B022F4668F3C}" type="slidenum">
              <a:rPr lang="en-US" altLang="en-US"/>
              <a:pPr/>
              <a:t>‹#›</a:t>
            </a:fld>
            <a:endParaRPr lang="en-US" altLang="en-US"/>
          </a:p>
        </p:txBody>
      </p:sp>
    </p:spTree>
    <p:extLst>
      <p:ext uri="{BB962C8B-B14F-4D97-AF65-F5344CB8AC3E}">
        <p14:creationId xmlns:p14="http://schemas.microsoft.com/office/powerpoint/2010/main" val="1850890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God Will Equip You...</a:t>
            </a:r>
          </a:p>
        </p:txBody>
      </p:sp>
      <p:sp>
        <p:nvSpPr>
          <p:cNvPr id="7" name="Slide Number Placeholder 6"/>
          <p:cNvSpPr>
            <a:spLocks noGrp="1"/>
          </p:cNvSpPr>
          <p:nvPr>
            <p:ph type="sldNum" sz="quarter" idx="12"/>
          </p:nvPr>
        </p:nvSpPr>
        <p:spPr/>
        <p:txBody>
          <a:bodyPr/>
          <a:lstStyle>
            <a:lvl1pPr>
              <a:defRPr/>
            </a:lvl1pPr>
          </a:lstStyle>
          <a:p>
            <a:fld id="{3E778922-62F3-47A3-BDC3-9AE2E9B56945}" type="slidenum">
              <a:rPr lang="en-US" altLang="en-US"/>
              <a:pPr/>
              <a:t>‹#›</a:t>
            </a:fld>
            <a:endParaRPr lang="en-US" altLang="en-US"/>
          </a:p>
        </p:txBody>
      </p:sp>
    </p:spTree>
    <p:extLst>
      <p:ext uri="{BB962C8B-B14F-4D97-AF65-F5344CB8AC3E}">
        <p14:creationId xmlns:p14="http://schemas.microsoft.com/office/powerpoint/2010/main" val="12592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0B02FF0F-5EFD-4258-839B-E45623B5AC73}" type="slidenum">
              <a:rPr lang="en-US" altLang="en-US"/>
              <a:pPr/>
              <a:t>‹#›</a:t>
            </a:fld>
            <a:endParaRPr lang="en-US" altLang="en-US"/>
          </a:p>
        </p:txBody>
      </p:sp>
    </p:spTree>
    <p:extLst>
      <p:ext uri="{BB962C8B-B14F-4D97-AF65-F5344CB8AC3E}">
        <p14:creationId xmlns:p14="http://schemas.microsoft.com/office/powerpoint/2010/main" val="2918485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133600"/>
            <a:ext cx="2057400" cy="3992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133600"/>
            <a:ext cx="6019800" cy="3992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God Will Equip You...</a:t>
            </a:r>
          </a:p>
        </p:txBody>
      </p:sp>
      <p:sp>
        <p:nvSpPr>
          <p:cNvPr id="6" name="Slide Number Placeholder 5"/>
          <p:cNvSpPr>
            <a:spLocks noGrp="1"/>
          </p:cNvSpPr>
          <p:nvPr>
            <p:ph type="sldNum" sz="quarter" idx="12"/>
          </p:nvPr>
        </p:nvSpPr>
        <p:spPr/>
        <p:txBody>
          <a:bodyPr/>
          <a:lstStyle>
            <a:lvl1pPr>
              <a:defRPr/>
            </a:lvl1pPr>
          </a:lstStyle>
          <a:p>
            <a:fld id="{4179D105-D36B-424D-9524-D62FB8DA831E}" type="slidenum">
              <a:rPr lang="en-US" altLang="en-US"/>
              <a:pPr/>
              <a:t>‹#›</a:t>
            </a:fld>
            <a:endParaRPr lang="en-US" altLang="en-US"/>
          </a:p>
        </p:txBody>
      </p:sp>
    </p:spTree>
    <p:extLst>
      <p:ext uri="{BB962C8B-B14F-4D97-AF65-F5344CB8AC3E}">
        <p14:creationId xmlns:p14="http://schemas.microsoft.com/office/powerpoint/2010/main" val="375163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theme" Target="../theme/theme1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046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F9752E8-EA3C-4E86-BC88-7A6733A621F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ltLang="en-US"/>
              <a:t>God Will Equip You...</a:t>
            </a: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F9752E8-EA3C-4E86-BC88-7A6733A621F9}" type="slidenum">
              <a:rPr lang="en-US" altLang="en-US" smtClean="0"/>
              <a:pPr/>
              <a:t>‹#›</a:t>
            </a:fld>
            <a:endParaRPr lang="en-US" altLang="en-US"/>
          </a:p>
        </p:txBody>
      </p:sp>
    </p:spTree>
    <p:extLst>
      <p:ext uri="{BB962C8B-B14F-4D97-AF65-F5344CB8AC3E}">
        <p14:creationId xmlns:p14="http://schemas.microsoft.com/office/powerpoint/2010/main" val="2052461817"/>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Lst>
  <p:hf sldNum="0" hd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1491"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68C0EB6F-B901-4C0B-AB01-5A7BF02F5F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2515"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25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25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25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08B8C22-4602-457E-9C67-C7C2894B92D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353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35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35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35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12DD0A55-5A78-48BB-AEF0-9D00B8F613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63"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45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45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45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CCACCD07-77A3-4185-8971-2A8FA9E135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5587"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5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5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D03BCFF5-2DFF-460A-9BD9-7A2D377B436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66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66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66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661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B5FA05F-1D21-4378-A725-4218AA67EF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7635" name="Rectangle 3"/>
          <p:cNvSpPr>
            <a:spLocks noGrp="1" noChangeArrowheads="1"/>
          </p:cNvSpPr>
          <p:nvPr>
            <p:ph type="body" idx="1"/>
          </p:nvPr>
        </p:nvSpPr>
        <p:spPr bwMode="auto">
          <a:xfrm>
            <a:off x="685800" y="1600200"/>
            <a:ext cx="7772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76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76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76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6F428F0-F892-448C-BD6E-11893D434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bwMode="auto">
          <a:xfrm>
            <a:off x="457200" y="2133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8659" name="Rectangle 3"/>
          <p:cNvSpPr>
            <a:spLocks noGrp="1" noChangeArrowheads="1"/>
          </p:cNvSpPr>
          <p:nvPr>
            <p:ph type="body" idx="1"/>
          </p:nvPr>
        </p:nvSpPr>
        <p:spPr bwMode="auto">
          <a:xfrm>
            <a:off x="457200" y="3352800"/>
            <a:ext cx="82296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8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en-US" altLang="en-US"/>
          </a:p>
        </p:txBody>
      </p:sp>
      <p:sp>
        <p:nvSpPr>
          <p:cNvPr id="198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r>
              <a:rPr lang="en-US" altLang="en-US"/>
              <a:t>God Will Equip You...</a:t>
            </a:r>
          </a:p>
        </p:txBody>
      </p:sp>
      <p:sp>
        <p:nvSpPr>
          <p:cNvPr id="198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3B177898-B1A8-4F90-8634-59A49B0C529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fontAlgn="base">
        <a:spcBef>
          <a:spcPct val="20000"/>
        </a:spcBef>
        <a:spcAft>
          <a:spcPct val="0"/>
        </a:spcAft>
        <a:buChar char="•"/>
        <a:defRPr sz="3200">
          <a:solidFill>
            <a:schemeClr val="tx1"/>
          </a:solidFill>
          <a:latin typeface="+mn-lt"/>
          <a:ea typeface="+mn-ea"/>
          <a:cs typeface="+mn-cs"/>
        </a:defRPr>
      </a:lvl1pPr>
      <a:lvl2pPr marL="742950" indent="-285750" algn="ctr" rtl="0" fontAlgn="base">
        <a:spcBef>
          <a:spcPct val="20000"/>
        </a:spcBef>
        <a:spcAft>
          <a:spcPct val="0"/>
        </a:spcAft>
        <a:buChar char="–"/>
        <a:defRPr sz="2800">
          <a:solidFill>
            <a:schemeClr val="tx1"/>
          </a:solidFill>
          <a:latin typeface="+mn-lt"/>
        </a:defRPr>
      </a:lvl2pPr>
      <a:lvl3pPr marL="1143000" indent="-228600" algn="ctr" rtl="0" fontAlgn="base">
        <a:spcBef>
          <a:spcPct val="20000"/>
        </a:spcBef>
        <a:spcAft>
          <a:spcPct val="0"/>
        </a:spcAft>
        <a:buChar char="•"/>
        <a:defRPr sz="2400">
          <a:solidFill>
            <a:schemeClr val="tx1"/>
          </a:solidFill>
          <a:latin typeface="+mn-lt"/>
        </a:defRPr>
      </a:lvl3pPr>
      <a:lvl4pPr marL="1600200" indent="-228600" algn="ctr" rtl="0" fontAlgn="base">
        <a:spcBef>
          <a:spcPct val="20000"/>
        </a:spcBef>
        <a:spcAft>
          <a:spcPct val="0"/>
        </a:spcAft>
        <a:buChar char="–"/>
        <a:defRPr sz="2000">
          <a:solidFill>
            <a:schemeClr val="tx1"/>
          </a:solidFill>
          <a:latin typeface="+mn-lt"/>
        </a:defRPr>
      </a:lvl4pPr>
      <a:lvl5pPr marL="2057400" indent="-228600" algn="ctr" rtl="0" fontAlgn="base">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ss&#10;&#10;Description generated with very high confidence">
            <a:extLst>
              <a:ext uri="{FF2B5EF4-FFF2-40B4-BE49-F238E27FC236}">
                <a16:creationId xmlns:a16="http://schemas.microsoft.com/office/drawing/2014/main" id="{3554D09D-17F7-479E-9A2B-95D01E4CC166}"/>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7533" r="38467" b="-1"/>
          <a:stretch/>
        </p:blipFill>
        <p:spPr>
          <a:xfrm>
            <a:off x="-2381" y="10"/>
            <a:ext cx="9143999" cy="6857990"/>
          </a:xfrm>
          <a:prstGeom prst="rect">
            <a:avLst/>
          </a:prstGeom>
        </p:spPr>
      </p:pic>
      <p:sp>
        <p:nvSpPr>
          <p:cNvPr id="2060" name="Rectangle 12"/>
          <p:cNvSpPr>
            <a:spLocks noGrp="1" noChangeArrowheads="1"/>
          </p:cNvSpPr>
          <p:nvPr>
            <p:ph type="ctrTitle"/>
          </p:nvPr>
        </p:nvSpPr>
        <p:spPr>
          <a:xfrm>
            <a:off x="1602582" y="2133600"/>
            <a:ext cx="7541418" cy="2971801"/>
          </a:xfrm>
        </p:spPr>
        <p:txBody>
          <a:bodyPr>
            <a:normAutofit fontScale="90000"/>
          </a:bodyPr>
          <a:lstStyle/>
          <a:p>
            <a:pPr algn="ctr">
              <a:lnSpc>
                <a:spcPct val="90000"/>
              </a:lnSpc>
            </a:pPr>
            <a:r>
              <a:rPr lang="en-US" altLang="en-US" sz="5300" b="1" u="sng" dirty="0">
                <a:effectLst>
                  <a:glow rad="228600">
                    <a:schemeClr val="accent3">
                      <a:satMod val="175000"/>
                      <a:alpha val="40000"/>
                    </a:schemeClr>
                  </a:glow>
                </a:effectLst>
                <a:latin typeface="Arial" panose="020B0604020202020204" pitchFamily="34" charset="0"/>
                <a:cs typeface="Arial" panose="020B0604020202020204" pitchFamily="34" charset="0"/>
              </a:rPr>
              <a:t>God Will Equip You…</a:t>
            </a:r>
            <a:br>
              <a:rPr lang="en-US" altLang="en-US" sz="5300" dirty="0">
                <a:effectLst>
                  <a:glow rad="228600">
                    <a:schemeClr val="accent3">
                      <a:satMod val="175000"/>
                      <a:alpha val="40000"/>
                    </a:schemeClr>
                  </a:glow>
                </a:effectLst>
                <a:latin typeface="Arial" panose="020B0604020202020204" pitchFamily="34" charset="0"/>
                <a:cs typeface="Arial" panose="020B0604020202020204" pitchFamily="34" charset="0"/>
              </a:rPr>
            </a:br>
            <a:br>
              <a:rPr lang="en-US" altLang="en-US" sz="3700" dirty="0">
                <a:effectLst>
                  <a:glow rad="228600">
                    <a:schemeClr val="accent3">
                      <a:satMod val="175000"/>
                      <a:alpha val="40000"/>
                    </a:schemeClr>
                  </a:glow>
                </a:effectLst>
              </a:rPr>
            </a:br>
            <a:r>
              <a:rPr lang="en-US" altLang="en-US" b="1" dirty="0">
                <a:solidFill>
                  <a:srgbClr val="FFFF00"/>
                </a:solidFill>
                <a:effectLst>
                  <a:glow rad="228600">
                    <a:schemeClr val="accent3">
                      <a:satMod val="175000"/>
                      <a:alpha val="40000"/>
                    </a:schemeClr>
                  </a:glow>
                </a:effectLst>
                <a:latin typeface="Arial" panose="020B0604020202020204" pitchFamily="34" charset="0"/>
                <a:cs typeface="Arial" panose="020B0604020202020204" pitchFamily="34" charset="0"/>
              </a:rPr>
              <a:t>Text: Heb. 13:20-21</a:t>
            </a:r>
            <a:br>
              <a:rPr lang="en-US" altLang="en-US" sz="3700" b="1" dirty="0">
                <a:cs typeface="Times New Roman" pitchFamily="18" charset="0"/>
              </a:rPr>
            </a:br>
            <a:br>
              <a:rPr lang="en-US" altLang="en-US" sz="3700" b="1" dirty="0">
                <a:cs typeface="Times New Roman" pitchFamily="18" charset="0"/>
              </a:rPr>
            </a:br>
            <a:endParaRPr lang="en-US" altLang="en-US" sz="3700" b="1" dirty="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a:bodyPr>
          <a:lstStyle/>
          <a:p>
            <a:pPr algn="r"/>
            <a:r>
              <a:rPr lang="en-US" sz="4000" dirty="0">
                <a:latin typeface="Arial" panose="020B0604020202020204" pitchFamily="34" charset="0"/>
                <a:cs typeface="Arial" panose="020B0604020202020204" pitchFamily="34" charset="0"/>
              </a:rPr>
              <a:t>…through his word</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rPr>
            </a:br>
            <a:endPar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2165581"/>
            <a:ext cx="9144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Tim. 3:14-17</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Pet. 1:2-4</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Pet. 1:5-11</a:t>
            </a:r>
          </a:p>
        </p:txBody>
      </p:sp>
      <p:sp>
        <p:nvSpPr>
          <p:cNvPr id="14" name="Text Box 5">
            <a:extLst>
              <a:ext uri="{FF2B5EF4-FFF2-40B4-BE49-F238E27FC236}">
                <a16:creationId xmlns:a16="http://schemas.microsoft.com/office/drawing/2014/main" id="{80F87613-340C-4B4F-A32D-34B9803486DB}"/>
              </a:ext>
            </a:extLst>
          </p:cNvPr>
          <p:cNvSpPr txBox="1">
            <a:spLocks noChangeArrowheads="1"/>
          </p:cNvSpPr>
          <p:nvPr/>
        </p:nvSpPr>
        <p:spPr bwMode="auto">
          <a:xfrm>
            <a:off x="-21417" y="4858434"/>
            <a:ext cx="9156290" cy="646331"/>
          </a:xfrm>
          <a:prstGeom prst="rect">
            <a:avLst/>
          </a:prstGeom>
          <a:solidFill>
            <a:schemeClr val="accent3">
              <a:lumMod val="20000"/>
              <a:lumOff val="80000"/>
            </a:schemeClr>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0000FF"/>
                </a:solidFill>
                <a:latin typeface="Tahoma" pitchFamily="34" charset="0"/>
              </a:rPr>
              <a:t>God equips us through His word!</a:t>
            </a:r>
            <a:endParaRPr lang="en-US" altLang="en-US" sz="3600" i="1" dirty="0">
              <a:solidFill>
                <a:srgbClr val="0000FF"/>
              </a:solidFill>
              <a:latin typeface="Tahoma" pitchFamily="34" charset="0"/>
            </a:endParaRPr>
          </a:p>
        </p:txBody>
      </p:sp>
    </p:spTree>
    <p:extLst>
      <p:ext uri="{BB962C8B-B14F-4D97-AF65-F5344CB8AC3E}">
        <p14:creationId xmlns:p14="http://schemas.microsoft.com/office/powerpoint/2010/main" val="2320852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10;&#10;Description generated with very high confidence">
            <a:extLst>
              <a:ext uri="{FF2B5EF4-FFF2-40B4-BE49-F238E27FC236}">
                <a16:creationId xmlns:a16="http://schemas.microsoft.com/office/drawing/2014/main" id="{3554D09D-17F7-479E-9A2B-95D01E4CC166}"/>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7533" r="38467" b="-1"/>
          <a:stretch/>
        </p:blipFill>
        <p:spPr>
          <a:xfrm>
            <a:off x="-2381" y="10"/>
            <a:ext cx="9143999" cy="6857990"/>
          </a:xfrm>
          <a:prstGeom prst="rect">
            <a:avLst/>
          </a:prstGeom>
        </p:spPr>
      </p:pic>
      <p:sp>
        <p:nvSpPr>
          <p:cNvPr id="5" name="Title 3">
            <a:extLst>
              <a:ext uri="{FF2B5EF4-FFF2-40B4-BE49-F238E27FC236}">
                <a16:creationId xmlns:a16="http://schemas.microsoft.com/office/drawing/2014/main" id="{CDC29C03-4FE8-4285-B348-A5195E619B0A}"/>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8B55252D-1210-4780-846A-7C4458A1BD11}"/>
              </a:ext>
            </a:extLst>
          </p:cNvPr>
          <p:cNvSpPr>
            <a:spLocks noGrp="1"/>
          </p:cNvSpPr>
          <p:nvPr>
            <p:ph type="ctrTitle"/>
          </p:nvPr>
        </p:nvSpPr>
        <p:spPr>
          <a:xfrm>
            <a:off x="0" y="0"/>
            <a:ext cx="9144000" cy="2057399"/>
          </a:xfrm>
        </p:spPr>
        <p:txBody>
          <a:bodyPr>
            <a:normAutofit/>
          </a:bodyPr>
          <a:lstStyle/>
          <a:p>
            <a:pPr algn="r"/>
            <a:r>
              <a:rPr lang="en-US" sz="4000" dirty="0">
                <a:latin typeface="Arial" panose="020B0604020202020204" pitchFamily="34" charset="0"/>
                <a:cs typeface="Arial" panose="020B0604020202020204" pitchFamily="34" charset="0"/>
              </a:rPr>
              <a:t>…through brethren</a:t>
            </a:r>
            <a:br>
              <a:rPr lang="en-US" dirty="0">
                <a:latin typeface="Arial" panose="020B0604020202020204" pitchFamily="34" charset="0"/>
                <a:cs typeface="Arial" panose="020B0604020202020204" pitchFamily="34" charset="0"/>
              </a:rPr>
            </a:br>
            <a:endParaRPr lang="en-US" dirty="0"/>
          </a:p>
        </p:txBody>
      </p:sp>
      <p:sp>
        <p:nvSpPr>
          <p:cNvPr id="8" name="Text Box 4">
            <a:extLst>
              <a:ext uri="{FF2B5EF4-FFF2-40B4-BE49-F238E27FC236}">
                <a16:creationId xmlns:a16="http://schemas.microsoft.com/office/drawing/2014/main" id="{94B371E0-C127-42B8-9754-809DF7B5103F}"/>
              </a:ext>
            </a:extLst>
          </p:cNvPr>
          <p:cNvSpPr txBox="1">
            <a:spLocks noChangeArrowheads="1"/>
          </p:cNvSpPr>
          <p:nvPr/>
        </p:nvSpPr>
        <p:spPr bwMode="auto">
          <a:xfrm>
            <a:off x="3810000" y="1902242"/>
            <a:ext cx="53364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10:28-30</a:t>
            </a:r>
          </a:p>
        </p:txBody>
      </p:sp>
      <p:sp>
        <p:nvSpPr>
          <p:cNvPr id="9" name="Text Box 6">
            <a:extLst>
              <a:ext uri="{FF2B5EF4-FFF2-40B4-BE49-F238E27FC236}">
                <a16:creationId xmlns:a16="http://schemas.microsoft.com/office/drawing/2014/main" id="{B8271AB7-9F37-4EB7-87A0-A96663CFC218}"/>
              </a:ext>
            </a:extLst>
          </p:cNvPr>
          <p:cNvSpPr txBox="1">
            <a:spLocks noChangeArrowheads="1"/>
          </p:cNvSpPr>
          <p:nvPr/>
        </p:nvSpPr>
        <p:spPr bwMode="auto">
          <a:xfrm>
            <a:off x="2459" y="3374055"/>
            <a:ext cx="9144000" cy="2923877"/>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Mark 10:28-30</a:t>
            </a:r>
            <a:endParaRPr kumimoji="0" lang="en-US" altLang="en-US" sz="2400" b="1" i="1" u="none" strike="noStrike" kern="1200" cap="none" spc="0" normalizeH="0" baseline="0" noProof="0" dirty="0">
              <a:ln>
                <a:noFill/>
              </a:ln>
              <a:solidFill>
                <a:srgbClr val="7030A0"/>
              </a:solidFill>
              <a:effectLst/>
              <a:uLnTx/>
              <a:uFillTx/>
              <a:latin typeface="Tahoma" pitchFamily="34"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28.  Peter began to say to Him, "Behold, we have left everything and followed You."</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29.  Jesus said, "Truly I say to you, there is no one who has left house or brothers or sisters or mother or father or children or farms, for My sake and for the gospel's sake,</a:t>
            </a:r>
          </a:p>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rPr>
              <a:t>30.  but that he will receive a hundred times as much now in the present age, houses and brothers and sisters and mothers and children and farms, along with persecutions; and in the age to come, eternal life.</a:t>
            </a:r>
          </a:p>
        </p:txBody>
      </p:sp>
      <p:sp>
        <p:nvSpPr>
          <p:cNvPr id="10" name="Footer Placeholder 4">
            <a:extLst>
              <a:ext uri="{FF2B5EF4-FFF2-40B4-BE49-F238E27FC236}">
                <a16:creationId xmlns:a16="http://schemas.microsoft.com/office/drawing/2014/main" id="{7D4A9688-C8A9-49A9-B897-EA1CF45F7592}"/>
              </a:ext>
            </a:extLst>
          </p:cNvPr>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Tree>
    <p:extLst>
      <p:ext uri="{BB962C8B-B14F-4D97-AF65-F5344CB8AC3E}">
        <p14:creationId xmlns:p14="http://schemas.microsoft.com/office/powerpoint/2010/main" val="1142890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10;&#10;Description generated with very high confidence">
            <a:extLst>
              <a:ext uri="{FF2B5EF4-FFF2-40B4-BE49-F238E27FC236}">
                <a16:creationId xmlns:a16="http://schemas.microsoft.com/office/drawing/2014/main" id="{3554D09D-17F7-479E-9A2B-95D01E4CC166}"/>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7533" r="38467" b="-1"/>
          <a:stretch/>
        </p:blipFill>
        <p:spPr>
          <a:xfrm>
            <a:off x="-2381" y="10"/>
            <a:ext cx="9143999" cy="6857990"/>
          </a:xfrm>
          <a:prstGeom prst="rect">
            <a:avLst/>
          </a:prstGeom>
        </p:spPr>
      </p:pic>
      <p:sp>
        <p:nvSpPr>
          <p:cNvPr id="5" name="Title 3">
            <a:extLst>
              <a:ext uri="{FF2B5EF4-FFF2-40B4-BE49-F238E27FC236}">
                <a16:creationId xmlns:a16="http://schemas.microsoft.com/office/drawing/2014/main" id="{CDC29C03-4FE8-4285-B348-A5195E619B0A}"/>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8B55252D-1210-4780-846A-7C4458A1BD11}"/>
              </a:ext>
            </a:extLst>
          </p:cNvPr>
          <p:cNvSpPr>
            <a:spLocks noGrp="1"/>
          </p:cNvSpPr>
          <p:nvPr>
            <p:ph type="ctrTitle"/>
          </p:nvPr>
        </p:nvSpPr>
        <p:spPr>
          <a:xfrm>
            <a:off x="0" y="0"/>
            <a:ext cx="9144000" cy="2057399"/>
          </a:xfrm>
        </p:spPr>
        <p:txBody>
          <a:bodyPr>
            <a:normAutofit/>
          </a:bodyPr>
          <a:lstStyle/>
          <a:p>
            <a:pPr algn="r"/>
            <a:r>
              <a:rPr lang="en-US" sz="4000" dirty="0">
                <a:latin typeface="Arial" panose="020B0604020202020204" pitchFamily="34" charset="0"/>
                <a:cs typeface="Arial" panose="020B0604020202020204" pitchFamily="34" charset="0"/>
              </a:rPr>
              <a:t>…through brethren</a:t>
            </a:r>
            <a:br>
              <a:rPr lang="en-US" dirty="0">
                <a:latin typeface="Arial" panose="020B0604020202020204" pitchFamily="34" charset="0"/>
                <a:cs typeface="Arial" panose="020B0604020202020204" pitchFamily="34" charset="0"/>
              </a:rPr>
            </a:br>
            <a:endParaRPr lang="en-US" dirty="0"/>
          </a:p>
        </p:txBody>
      </p:sp>
      <p:sp>
        <p:nvSpPr>
          <p:cNvPr id="8" name="Text Box 4">
            <a:extLst>
              <a:ext uri="{FF2B5EF4-FFF2-40B4-BE49-F238E27FC236}">
                <a16:creationId xmlns:a16="http://schemas.microsoft.com/office/drawing/2014/main" id="{94B371E0-C127-42B8-9754-809DF7B5103F}"/>
              </a:ext>
            </a:extLst>
          </p:cNvPr>
          <p:cNvSpPr txBox="1">
            <a:spLocks noChangeArrowheads="1"/>
          </p:cNvSpPr>
          <p:nvPr/>
        </p:nvSpPr>
        <p:spPr bwMode="auto">
          <a:xfrm>
            <a:off x="3810000" y="1757846"/>
            <a:ext cx="53364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10:28-30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altLang="en-US" dirty="0">
              <a:solidFill>
                <a:srgbClr val="FFFF00"/>
              </a:solidFill>
              <a:latin typeface="Tahoma" pitchFamily="34" charset="0"/>
            </a:endParaRPr>
          </a:p>
          <a:p>
            <a:pPr lvl="0">
              <a:buFont typeface="Wingdings" panose="05000000000000000000" pitchFamily="2" charset="2"/>
              <a:buChar char="v"/>
            </a:pPr>
            <a:r>
              <a:rPr lang="en-US" altLang="en-US" dirty="0">
                <a:solidFill>
                  <a:srgbClr val="FFFF00"/>
                </a:solidFill>
                <a:latin typeface="Tahoma" pitchFamily="34" charset="0"/>
              </a:rPr>
              <a:t>I Cor. 1:10; II Cor. 13:11; </a:t>
            </a:r>
          </a:p>
          <a:p>
            <a:pPr marL="457200" lvl="1" indent="0"/>
            <a:r>
              <a:rPr lang="en-US" altLang="en-US" dirty="0">
                <a:solidFill>
                  <a:srgbClr val="FFFF00"/>
                </a:solidFill>
                <a:latin typeface="Tahoma" pitchFamily="34" charset="0"/>
              </a:rPr>
              <a:t>Phil. 2:1-2</a:t>
            </a:r>
            <a:endParaRPr kumimoji="0" lang="en-US" altLang="en-US"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9" name="Text Box 6">
            <a:extLst>
              <a:ext uri="{FF2B5EF4-FFF2-40B4-BE49-F238E27FC236}">
                <a16:creationId xmlns:a16="http://schemas.microsoft.com/office/drawing/2014/main" id="{B8271AB7-9F37-4EB7-87A0-A96663CFC218}"/>
              </a:ext>
            </a:extLst>
          </p:cNvPr>
          <p:cNvSpPr txBox="1">
            <a:spLocks noChangeArrowheads="1"/>
          </p:cNvSpPr>
          <p:nvPr/>
        </p:nvSpPr>
        <p:spPr bwMode="auto">
          <a:xfrm>
            <a:off x="2459" y="3530495"/>
            <a:ext cx="4112341" cy="2923877"/>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I Cor. 1:10</a:t>
            </a:r>
            <a:endParaRPr kumimoji="0" lang="en-US" altLang="en-US" sz="2400" b="1" i="1" u="none" strike="noStrike" kern="1200" cap="none" spc="0" normalizeH="0" baseline="0" noProof="0" dirty="0">
              <a:ln>
                <a:noFill/>
              </a:ln>
              <a:solidFill>
                <a:srgbClr val="7030A0"/>
              </a:solidFill>
              <a:effectLst/>
              <a:uLnTx/>
              <a:uFillTx/>
              <a:latin typeface="Tahoma" pitchFamily="34" charset="0"/>
              <a:ea typeface="+mn-ea"/>
              <a:cs typeface="+mn-cs"/>
            </a:endParaRPr>
          </a:p>
          <a:p>
            <a:pPr lvl="0"/>
            <a:r>
              <a:rPr lang="en-US" altLang="en-US" sz="2000" b="0" dirty="0">
                <a:solidFill>
                  <a:srgbClr val="002060"/>
                </a:solidFill>
                <a:latin typeface="Tahoma" pitchFamily="34" charset="0"/>
              </a:rPr>
              <a:t>10.  Now I exhort you, brethren, by the name of our Lord Jesus Christ, that you all agree and that there be no divisions among you, but that you be made complete in the same mind and in the same judgment.</a:t>
            </a:r>
          </a:p>
        </p:txBody>
      </p:sp>
      <p:sp>
        <p:nvSpPr>
          <p:cNvPr id="10" name="Footer Placeholder 4">
            <a:extLst>
              <a:ext uri="{FF2B5EF4-FFF2-40B4-BE49-F238E27FC236}">
                <a16:creationId xmlns:a16="http://schemas.microsoft.com/office/drawing/2014/main" id="{7D4A9688-C8A9-49A9-B897-EA1CF45F7592}"/>
              </a:ext>
            </a:extLst>
          </p:cNvPr>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1" name="Text Box 6">
            <a:extLst>
              <a:ext uri="{FF2B5EF4-FFF2-40B4-BE49-F238E27FC236}">
                <a16:creationId xmlns:a16="http://schemas.microsoft.com/office/drawing/2014/main" id="{5F5E40CA-E731-49DB-9BE7-65FB037F56E1}"/>
              </a:ext>
            </a:extLst>
          </p:cNvPr>
          <p:cNvSpPr txBox="1">
            <a:spLocks noChangeArrowheads="1"/>
          </p:cNvSpPr>
          <p:nvPr/>
        </p:nvSpPr>
        <p:spPr bwMode="auto">
          <a:xfrm>
            <a:off x="4308283" y="4147224"/>
            <a:ext cx="4803897" cy="1692771"/>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II Cor. 13:11</a:t>
            </a:r>
            <a:endParaRPr kumimoji="0" lang="en-US" altLang="en-US" sz="2400" b="1" i="1" u="none" strike="noStrike" kern="1200" cap="none" spc="0" normalizeH="0" baseline="0" noProof="0" dirty="0">
              <a:ln>
                <a:noFill/>
              </a:ln>
              <a:solidFill>
                <a:srgbClr val="7030A0"/>
              </a:solidFill>
              <a:effectLst/>
              <a:uLnTx/>
              <a:uFillTx/>
              <a:latin typeface="Tahoma" pitchFamily="34" charset="0"/>
              <a:ea typeface="+mn-ea"/>
              <a:cs typeface="+mn-cs"/>
            </a:endParaRPr>
          </a:p>
          <a:p>
            <a:pPr lvl="0"/>
            <a:r>
              <a:rPr lang="en-US" altLang="en-US" sz="2000" b="0" dirty="0">
                <a:solidFill>
                  <a:srgbClr val="002060"/>
                </a:solidFill>
                <a:latin typeface="Tahoma" pitchFamily="34" charset="0"/>
              </a:rPr>
              <a:t>11.  Finally, brethren, rejoice, be made complete, be comforted, be like-minded, live in peace; and the God of love and peace will be with you.</a:t>
            </a:r>
          </a:p>
        </p:txBody>
      </p:sp>
    </p:spTree>
    <p:extLst>
      <p:ext uri="{BB962C8B-B14F-4D97-AF65-F5344CB8AC3E}">
        <p14:creationId xmlns:p14="http://schemas.microsoft.com/office/powerpoint/2010/main" val="11959180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a:bodyPr>
          <a:lstStyle/>
          <a:p>
            <a:pPr algn="r"/>
            <a:r>
              <a:rPr lang="en-US" sz="4000" dirty="0">
                <a:ln w="3175" cmpd="sng">
                  <a:solidFill>
                    <a:schemeClr val="tx1"/>
                  </a:solidFill>
                </a:ln>
                <a:solidFill>
                  <a:srgbClr val="0000FF"/>
                </a:solidFill>
                <a:latin typeface="Arial" panose="020B0604020202020204" pitchFamily="34" charset="0"/>
                <a:cs typeface="Arial" panose="020B0604020202020204" pitchFamily="34" charset="0"/>
              </a:rPr>
              <a:t>…through brethren</a:t>
            </a:r>
          </a:p>
        </p:txBody>
      </p:sp>
      <p:sp>
        <p:nvSpPr>
          <p:cNvPr id="8" name="Footer Placeholder 4"/>
          <p:cNvSpPr>
            <a:spLocks noGrp="1"/>
          </p:cNvSpPr>
          <p:nvPr>
            <p:ph type="ftr" sz="quarter" idx="11"/>
          </p:nvPr>
        </p:nvSpPr>
        <p:spPr>
          <a:xfrm>
            <a:off x="22412" y="6492875"/>
            <a:ext cx="5657850" cy="365125"/>
          </a:xfrm>
        </p:spPr>
        <p:txBody>
          <a:bodyPr vert="horz" lIns="91440" tIns="45720" rIns="91440" bIns="45720" rtlCol="0" anchor="t">
            <a:normAutofit/>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black"/>
                </a:solidFill>
                <a:effectLst>
                  <a:glow rad="228600">
                    <a:schemeClr val="accent4">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4">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4">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2" name="Text Box 6">
            <a:extLst>
              <a:ext uri="{FF2B5EF4-FFF2-40B4-BE49-F238E27FC236}">
                <a16:creationId xmlns:a16="http://schemas.microsoft.com/office/drawing/2014/main" id="{2C370923-ACAC-4DEF-AF7B-248C79DDC19A}"/>
              </a:ext>
            </a:extLst>
          </p:cNvPr>
          <p:cNvSpPr txBox="1">
            <a:spLocks noChangeArrowheads="1"/>
          </p:cNvSpPr>
          <p:nvPr/>
        </p:nvSpPr>
        <p:spPr bwMode="auto">
          <a:xfrm>
            <a:off x="22411" y="2334650"/>
            <a:ext cx="9100953" cy="3108543"/>
          </a:xfrm>
          <a:prstGeom prst="rect">
            <a:avLst/>
          </a:prstGeom>
          <a:noFill/>
          <a:ln w="9525" cap="flat" cmpd="sng" algn="ctr">
            <a:solidFill>
              <a:schemeClr val="accent2"/>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2"/>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lvl="0"/>
            <a:r>
              <a:rPr lang="en-US" altLang="en-US" sz="2800" dirty="0">
                <a:solidFill>
                  <a:srgbClr val="FFFF00"/>
                </a:solidFill>
                <a:latin typeface="Tahoma" pitchFamily="34" charset="0"/>
              </a:rPr>
              <a:t>Phil. 2:1-2</a:t>
            </a:r>
          </a:p>
          <a:p>
            <a:pPr lvl="0"/>
            <a:r>
              <a:rPr lang="en-US" altLang="en-US" dirty="0">
                <a:latin typeface="Tahoma" pitchFamily="34" charset="0"/>
              </a:rPr>
              <a:t>1.  Therefore if there is any encouragement in Christ, if there is any consolation of love, if there is any fellowship of the Spirit, if any affection and compassion,</a:t>
            </a:r>
          </a:p>
          <a:p>
            <a:pPr lvl="0"/>
            <a:r>
              <a:rPr lang="en-US" altLang="en-US" dirty="0">
                <a:latin typeface="Tahoma" pitchFamily="34" charset="0"/>
              </a:rPr>
              <a:t>2.  make my joy complete by being of the same mind, maintaining the same love, united in spirit, intent on one purpose.</a:t>
            </a:r>
          </a:p>
        </p:txBody>
      </p:sp>
    </p:spTree>
    <p:extLst>
      <p:ext uri="{BB962C8B-B14F-4D97-AF65-F5344CB8AC3E}">
        <p14:creationId xmlns:p14="http://schemas.microsoft.com/office/powerpoint/2010/main" val="1155447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10;&#10;Description generated with very high confidence">
            <a:extLst>
              <a:ext uri="{FF2B5EF4-FFF2-40B4-BE49-F238E27FC236}">
                <a16:creationId xmlns:a16="http://schemas.microsoft.com/office/drawing/2014/main" id="{3554D09D-17F7-479E-9A2B-95D01E4CC166}"/>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7533" r="38467" b="-1"/>
          <a:stretch/>
        </p:blipFill>
        <p:spPr>
          <a:xfrm>
            <a:off x="-2381" y="10"/>
            <a:ext cx="9143999" cy="6857990"/>
          </a:xfrm>
          <a:prstGeom prst="rect">
            <a:avLst/>
          </a:prstGeom>
        </p:spPr>
      </p:pic>
      <p:sp>
        <p:nvSpPr>
          <p:cNvPr id="5" name="Title 3">
            <a:extLst>
              <a:ext uri="{FF2B5EF4-FFF2-40B4-BE49-F238E27FC236}">
                <a16:creationId xmlns:a16="http://schemas.microsoft.com/office/drawing/2014/main" id="{CDC29C03-4FE8-4285-B348-A5195E619B0A}"/>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8B55252D-1210-4780-846A-7C4458A1BD11}"/>
              </a:ext>
            </a:extLst>
          </p:cNvPr>
          <p:cNvSpPr>
            <a:spLocks noGrp="1"/>
          </p:cNvSpPr>
          <p:nvPr>
            <p:ph type="ctrTitle"/>
          </p:nvPr>
        </p:nvSpPr>
        <p:spPr>
          <a:xfrm>
            <a:off x="0" y="0"/>
            <a:ext cx="9144000" cy="2057399"/>
          </a:xfrm>
        </p:spPr>
        <p:txBody>
          <a:bodyPr>
            <a:normAutofit/>
          </a:bodyPr>
          <a:lstStyle/>
          <a:p>
            <a:pPr algn="r"/>
            <a:r>
              <a:rPr lang="en-US" sz="4000" dirty="0">
                <a:latin typeface="Arial" panose="020B0604020202020204" pitchFamily="34" charset="0"/>
                <a:cs typeface="Arial" panose="020B0604020202020204" pitchFamily="34" charset="0"/>
              </a:rPr>
              <a:t>…through brethren</a:t>
            </a:r>
            <a:br>
              <a:rPr lang="en-US" dirty="0">
                <a:latin typeface="Arial" panose="020B0604020202020204" pitchFamily="34" charset="0"/>
                <a:cs typeface="Arial" panose="020B0604020202020204" pitchFamily="34" charset="0"/>
              </a:rPr>
            </a:br>
            <a:endParaRPr lang="en-US" dirty="0"/>
          </a:p>
        </p:txBody>
      </p:sp>
      <p:sp>
        <p:nvSpPr>
          <p:cNvPr id="8" name="Text Box 4">
            <a:extLst>
              <a:ext uri="{FF2B5EF4-FFF2-40B4-BE49-F238E27FC236}">
                <a16:creationId xmlns:a16="http://schemas.microsoft.com/office/drawing/2014/main" id="{94B371E0-C127-42B8-9754-809DF7B5103F}"/>
              </a:ext>
            </a:extLst>
          </p:cNvPr>
          <p:cNvSpPr txBox="1">
            <a:spLocks noChangeArrowheads="1"/>
          </p:cNvSpPr>
          <p:nvPr/>
        </p:nvSpPr>
        <p:spPr bwMode="auto">
          <a:xfrm>
            <a:off x="3810000" y="1757846"/>
            <a:ext cx="53364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10:28-30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 1:10; II Cor. 13:11; </a:t>
            </a:r>
          </a:p>
          <a:p>
            <a:pPr marL="457200" lvl="1" indent="0"/>
            <a:r>
              <a:rPr kumimoji="0" lang="en-US" altLang="en-US"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Phil. 2:1-2</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altLang="en-US" dirty="0">
              <a:solidFill>
                <a:srgbClr val="FFFF00"/>
              </a:solidFill>
              <a:latin typeface="Tahoma"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Gal. 6:1</a:t>
            </a:r>
          </a:p>
        </p:txBody>
      </p:sp>
      <p:sp>
        <p:nvSpPr>
          <p:cNvPr id="9" name="Text Box 6">
            <a:extLst>
              <a:ext uri="{FF2B5EF4-FFF2-40B4-BE49-F238E27FC236}">
                <a16:creationId xmlns:a16="http://schemas.microsoft.com/office/drawing/2014/main" id="{B8271AB7-9F37-4EB7-87A0-A96663CFC218}"/>
              </a:ext>
            </a:extLst>
          </p:cNvPr>
          <p:cNvSpPr txBox="1">
            <a:spLocks noChangeArrowheads="1"/>
          </p:cNvSpPr>
          <p:nvPr/>
        </p:nvSpPr>
        <p:spPr bwMode="auto">
          <a:xfrm>
            <a:off x="2459" y="4663658"/>
            <a:ext cx="9141541" cy="1384995"/>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Gal. 6:1</a:t>
            </a:r>
            <a:endParaRPr kumimoji="0" lang="en-US" altLang="en-US" sz="2400" b="1" i="1" u="none" strike="noStrike" kern="1200" cap="none" spc="0" normalizeH="0" baseline="0" noProof="0" dirty="0">
              <a:ln>
                <a:noFill/>
              </a:ln>
              <a:solidFill>
                <a:srgbClr val="7030A0"/>
              </a:solidFill>
              <a:effectLst/>
              <a:uLnTx/>
              <a:uFillTx/>
              <a:latin typeface="Tahoma" pitchFamily="34" charset="0"/>
              <a:ea typeface="+mn-ea"/>
              <a:cs typeface="+mn-cs"/>
            </a:endParaRPr>
          </a:p>
          <a:p>
            <a:pPr lvl="0"/>
            <a:r>
              <a:rPr lang="en-US" altLang="en-US" sz="2000" b="0" dirty="0">
                <a:solidFill>
                  <a:srgbClr val="002060"/>
                </a:solidFill>
                <a:latin typeface="Tahoma" pitchFamily="34" charset="0"/>
              </a:rPr>
              <a:t>1.  Brethren, even if anyone is caught in any trespass, you who are spiritual, restore such a one in a spirit of gentleness; each one looking to yourself, so that you too will not be tempted.</a:t>
            </a:r>
          </a:p>
        </p:txBody>
      </p:sp>
      <p:sp>
        <p:nvSpPr>
          <p:cNvPr id="10" name="Footer Placeholder 4">
            <a:extLst>
              <a:ext uri="{FF2B5EF4-FFF2-40B4-BE49-F238E27FC236}">
                <a16:creationId xmlns:a16="http://schemas.microsoft.com/office/drawing/2014/main" id="{7D4A9688-C8A9-49A9-B897-EA1CF45F7592}"/>
              </a:ext>
            </a:extLst>
          </p:cNvPr>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Tree>
    <p:extLst>
      <p:ext uri="{BB962C8B-B14F-4D97-AF65-F5344CB8AC3E}">
        <p14:creationId xmlns:p14="http://schemas.microsoft.com/office/powerpoint/2010/main" val="21157636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 calcmode="lin" valueType="num">
                                      <p:cBhvr additive="base">
                                        <p:cTn id="7"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10;&#10;Description generated with very high confidence">
            <a:extLst>
              <a:ext uri="{FF2B5EF4-FFF2-40B4-BE49-F238E27FC236}">
                <a16:creationId xmlns:a16="http://schemas.microsoft.com/office/drawing/2014/main" id="{3554D09D-17F7-479E-9A2B-95D01E4CC166}"/>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7533" r="38467" b="-1"/>
          <a:stretch/>
        </p:blipFill>
        <p:spPr>
          <a:xfrm>
            <a:off x="-2381" y="10"/>
            <a:ext cx="9143999" cy="6857990"/>
          </a:xfrm>
          <a:prstGeom prst="rect">
            <a:avLst/>
          </a:prstGeom>
        </p:spPr>
      </p:pic>
      <p:sp>
        <p:nvSpPr>
          <p:cNvPr id="5" name="Title 3">
            <a:extLst>
              <a:ext uri="{FF2B5EF4-FFF2-40B4-BE49-F238E27FC236}">
                <a16:creationId xmlns:a16="http://schemas.microsoft.com/office/drawing/2014/main" id="{CDC29C03-4FE8-4285-B348-A5195E619B0A}"/>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 name="Title 1">
            <a:extLst>
              <a:ext uri="{FF2B5EF4-FFF2-40B4-BE49-F238E27FC236}">
                <a16:creationId xmlns:a16="http://schemas.microsoft.com/office/drawing/2014/main" id="{8B55252D-1210-4780-846A-7C4458A1BD11}"/>
              </a:ext>
            </a:extLst>
          </p:cNvPr>
          <p:cNvSpPr>
            <a:spLocks noGrp="1"/>
          </p:cNvSpPr>
          <p:nvPr>
            <p:ph type="ctrTitle"/>
          </p:nvPr>
        </p:nvSpPr>
        <p:spPr>
          <a:xfrm>
            <a:off x="0" y="0"/>
            <a:ext cx="9144000" cy="2057399"/>
          </a:xfrm>
        </p:spPr>
        <p:txBody>
          <a:bodyPr>
            <a:normAutofit/>
          </a:bodyPr>
          <a:lstStyle/>
          <a:p>
            <a:pPr algn="r"/>
            <a:r>
              <a:rPr lang="en-US" sz="4000" dirty="0">
                <a:latin typeface="Arial" panose="020B0604020202020204" pitchFamily="34" charset="0"/>
                <a:cs typeface="Arial" panose="020B0604020202020204" pitchFamily="34" charset="0"/>
              </a:rPr>
              <a:t>…through brethren</a:t>
            </a:r>
            <a:br>
              <a:rPr lang="en-US" dirty="0">
                <a:latin typeface="Arial" panose="020B0604020202020204" pitchFamily="34" charset="0"/>
                <a:cs typeface="Arial" panose="020B0604020202020204" pitchFamily="34" charset="0"/>
              </a:rPr>
            </a:br>
            <a:endParaRPr lang="en-US" dirty="0"/>
          </a:p>
        </p:txBody>
      </p:sp>
      <p:sp>
        <p:nvSpPr>
          <p:cNvPr id="8" name="Text Box 4">
            <a:extLst>
              <a:ext uri="{FF2B5EF4-FFF2-40B4-BE49-F238E27FC236}">
                <a16:creationId xmlns:a16="http://schemas.microsoft.com/office/drawing/2014/main" id="{94B371E0-C127-42B8-9754-809DF7B5103F}"/>
              </a:ext>
            </a:extLst>
          </p:cNvPr>
          <p:cNvSpPr txBox="1">
            <a:spLocks noChangeArrowheads="1"/>
          </p:cNvSpPr>
          <p:nvPr/>
        </p:nvSpPr>
        <p:spPr bwMode="auto">
          <a:xfrm>
            <a:off x="3810000" y="1757846"/>
            <a:ext cx="533646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Mark 10:28-30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Cor. 1:10; II Cor. 13:11;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Phil. 2:1-2</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Gal. 6:1</a:t>
            </a:r>
          </a:p>
        </p:txBody>
      </p:sp>
      <p:sp>
        <p:nvSpPr>
          <p:cNvPr id="10" name="Footer Placeholder 4">
            <a:extLst>
              <a:ext uri="{FF2B5EF4-FFF2-40B4-BE49-F238E27FC236}">
                <a16:creationId xmlns:a16="http://schemas.microsoft.com/office/drawing/2014/main" id="{7D4A9688-C8A9-49A9-B897-EA1CF45F7592}"/>
              </a:ext>
            </a:extLst>
          </p:cNvPr>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1" name="Text Box 5">
            <a:extLst>
              <a:ext uri="{FF2B5EF4-FFF2-40B4-BE49-F238E27FC236}">
                <a16:creationId xmlns:a16="http://schemas.microsoft.com/office/drawing/2014/main" id="{2B662D74-5E65-4B8E-B331-5B60E6168E85}"/>
              </a:ext>
            </a:extLst>
          </p:cNvPr>
          <p:cNvSpPr txBox="1">
            <a:spLocks noChangeArrowheads="1"/>
          </p:cNvSpPr>
          <p:nvPr/>
        </p:nvSpPr>
        <p:spPr bwMode="auto">
          <a:xfrm>
            <a:off x="-21417" y="5082675"/>
            <a:ext cx="9156290" cy="646331"/>
          </a:xfrm>
          <a:prstGeom prst="rect">
            <a:avLst/>
          </a:prstGeom>
          <a:solidFill>
            <a:schemeClr val="accent3">
              <a:lumMod val="20000"/>
              <a:lumOff val="80000"/>
            </a:schemeClr>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0000FF"/>
                </a:solidFill>
                <a:latin typeface="Tahoma" pitchFamily="34" charset="0"/>
              </a:rPr>
              <a:t>God equips us through our brethren!</a:t>
            </a:r>
            <a:endParaRPr lang="en-US" altLang="en-US" sz="3600" i="1" dirty="0">
              <a:solidFill>
                <a:srgbClr val="0000FF"/>
              </a:solidFill>
              <a:latin typeface="Tahoma" pitchFamily="34" charset="0"/>
            </a:endParaRPr>
          </a:p>
        </p:txBody>
      </p:sp>
    </p:spTree>
    <p:extLst>
      <p:ext uri="{BB962C8B-B14F-4D97-AF65-F5344CB8AC3E}">
        <p14:creationId xmlns:p14="http://schemas.microsoft.com/office/powerpoint/2010/main" val="13851781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fontScale="90000"/>
          </a:bodyPr>
          <a:lstStyle/>
          <a:p>
            <a:pPr algn="r"/>
            <a:r>
              <a:rPr lang="en-US" sz="4000" dirty="0">
                <a:latin typeface="Arial" panose="020B0604020202020204" pitchFamily="34" charset="0"/>
                <a:cs typeface="Arial" panose="020B0604020202020204" pitchFamily="34" charset="0"/>
              </a:rPr>
              <a:t>…Through Trials &amp; Persecutions</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rgbClr val="14967C">
                      <a:satMod val="175000"/>
                      <a:alpha val="40000"/>
                    </a:srgbClr>
                  </a:glow>
                </a:effectLst>
                <a:uLnTx/>
                <a:uFillTx/>
                <a:latin typeface="Arial" panose="020B0604020202020204" pitchFamily="34" charset="0"/>
                <a:ea typeface="+mj-ea"/>
                <a:cs typeface="Arial" panose="020B0604020202020204" pitchFamily="34" charset="0"/>
              </a:rPr>
              <a:t>God will equip you…</a:t>
            </a:r>
            <a:br>
              <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rPr>
            </a:br>
            <a:endPar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1839621"/>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 5:10</a:t>
            </a:r>
          </a:p>
        </p:txBody>
      </p:sp>
      <p:sp>
        <p:nvSpPr>
          <p:cNvPr id="22" name="Text Box 6">
            <a:extLst>
              <a:ext uri="{FF2B5EF4-FFF2-40B4-BE49-F238E27FC236}">
                <a16:creationId xmlns:a16="http://schemas.microsoft.com/office/drawing/2014/main" id="{2C370923-ACAC-4DEF-AF7B-248C79DDC19A}"/>
              </a:ext>
            </a:extLst>
          </p:cNvPr>
          <p:cNvSpPr txBox="1">
            <a:spLocks noChangeArrowheads="1"/>
          </p:cNvSpPr>
          <p:nvPr/>
        </p:nvSpPr>
        <p:spPr bwMode="auto">
          <a:xfrm>
            <a:off x="2459" y="4201364"/>
            <a:ext cx="9144000" cy="1384995"/>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I Pet. 5:10</a:t>
            </a:r>
            <a:endParaRPr lang="en-US" altLang="en-US" sz="2000" b="0" dirty="0">
              <a:solidFill>
                <a:srgbClr val="002060"/>
              </a:solidFill>
              <a:latin typeface="Tahoma" pitchFamily="34" charset="0"/>
            </a:endParaRPr>
          </a:p>
          <a:p>
            <a:pPr lvl="0"/>
            <a:r>
              <a:rPr lang="en-US" altLang="en-US" sz="2000" b="0" dirty="0">
                <a:solidFill>
                  <a:srgbClr val="002060"/>
                </a:solidFill>
                <a:latin typeface="Tahoma" pitchFamily="34" charset="0"/>
              </a:rPr>
              <a:t>10.  After you have suffered for a little while, the God of all grace, who called you to His eternal glory in Christ, will Himself perfect, confirm, strengthen and establish you.</a:t>
            </a:r>
          </a:p>
        </p:txBody>
      </p:sp>
    </p:spTree>
    <p:extLst>
      <p:ext uri="{BB962C8B-B14F-4D97-AF65-F5344CB8AC3E}">
        <p14:creationId xmlns:p14="http://schemas.microsoft.com/office/powerpoint/2010/main" val="2986457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fontScale="90000"/>
          </a:bodyPr>
          <a:lstStyle/>
          <a:p>
            <a:pPr algn="r"/>
            <a:r>
              <a:rPr lang="en-US" sz="4000" dirty="0">
                <a:latin typeface="Arial" panose="020B0604020202020204" pitchFamily="34" charset="0"/>
                <a:cs typeface="Arial" panose="020B0604020202020204" pitchFamily="34" charset="0"/>
              </a:rPr>
              <a:t>…Through Trials &amp; Persecutions</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rgbClr val="14967C">
                      <a:satMod val="175000"/>
                      <a:alpha val="40000"/>
                    </a:srgbClr>
                  </a:glow>
                </a:effectLst>
                <a:uLnTx/>
                <a:uFillTx/>
                <a:latin typeface="Arial" panose="020B0604020202020204" pitchFamily="34" charset="0"/>
                <a:ea typeface="+mj-ea"/>
                <a:cs typeface="Arial" panose="020B0604020202020204" pitchFamily="34" charset="0"/>
              </a:rPr>
              <a:t>God will equip you…</a:t>
            </a:r>
            <a:br>
              <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rPr>
            </a:br>
            <a:endPar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1839621"/>
            <a:ext cx="91440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 5:10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altLang="en-US" dirty="0">
              <a:solidFill>
                <a:srgbClr val="FFFF00"/>
              </a:solidFill>
              <a:latin typeface="Tahoma" pitchFamily="34" charset="0"/>
            </a:endParaRPr>
          </a:p>
          <a:p>
            <a:pPr lvl="0">
              <a:buFont typeface="Wingdings" panose="05000000000000000000" pitchFamily="2" charset="2"/>
              <a:buChar char="v"/>
            </a:pPr>
            <a:r>
              <a:rPr lang="en-US" altLang="en-US" dirty="0">
                <a:solidFill>
                  <a:srgbClr val="FFFF00"/>
                </a:solidFill>
                <a:latin typeface="Tahoma" pitchFamily="34" charset="0"/>
              </a:rPr>
              <a:t>James 1:2-3, 12</a:t>
            </a: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p:txBody>
      </p:sp>
      <p:sp>
        <p:nvSpPr>
          <p:cNvPr id="22" name="Text Box 6">
            <a:extLst>
              <a:ext uri="{FF2B5EF4-FFF2-40B4-BE49-F238E27FC236}">
                <a16:creationId xmlns:a16="http://schemas.microsoft.com/office/drawing/2014/main" id="{2C370923-ACAC-4DEF-AF7B-248C79DDC19A}"/>
              </a:ext>
            </a:extLst>
          </p:cNvPr>
          <p:cNvSpPr txBox="1">
            <a:spLocks noChangeArrowheads="1"/>
          </p:cNvSpPr>
          <p:nvPr/>
        </p:nvSpPr>
        <p:spPr bwMode="auto">
          <a:xfrm>
            <a:off x="2459" y="3932258"/>
            <a:ext cx="9144000" cy="2308324"/>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7030A0"/>
                </a:solidFill>
                <a:effectLst/>
                <a:uLnTx/>
                <a:uFillTx/>
                <a:latin typeface="Tahoma" pitchFamily="34" charset="0"/>
                <a:ea typeface="+mn-ea"/>
                <a:cs typeface="+mn-cs"/>
              </a:rPr>
              <a:t>James 1:2-3, 12</a:t>
            </a:r>
            <a:endParaRPr kumimoji="0" lang="en-US" altLang="en-US" sz="2000" b="0" i="0" u="none" strike="noStrike" kern="1200" cap="none" spc="0" normalizeH="0" baseline="0" noProof="0" dirty="0">
              <a:ln>
                <a:noFill/>
              </a:ln>
              <a:solidFill>
                <a:srgbClr val="002060"/>
              </a:solidFill>
              <a:effectLst/>
              <a:uLnTx/>
              <a:uFillTx/>
              <a:latin typeface="Tahoma" pitchFamily="34" charset="0"/>
              <a:ea typeface="+mn-ea"/>
              <a:cs typeface="+mn-cs"/>
            </a:endParaRPr>
          </a:p>
          <a:p>
            <a:pPr lvl="0"/>
            <a:r>
              <a:rPr lang="en-US" altLang="en-US" sz="2000" b="0" dirty="0">
                <a:solidFill>
                  <a:srgbClr val="002060"/>
                </a:solidFill>
                <a:latin typeface="Tahoma" pitchFamily="34" charset="0"/>
              </a:rPr>
              <a:t>2.  Consider it all joy, my brethren, when you encounter various trials,</a:t>
            </a:r>
          </a:p>
          <a:p>
            <a:pPr marL="401638" lvl="0" indent="-401638">
              <a:buAutoNum type="arabicPeriod" startAt="3"/>
            </a:pPr>
            <a:r>
              <a:rPr lang="en-US" altLang="en-US" sz="2000" b="0" dirty="0">
                <a:solidFill>
                  <a:srgbClr val="002060"/>
                </a:solidFill>
                <a:latin typeface="Tahoma" pitchFamily="34" charset="0"/>
              </a:rPr>
              <a:t>knowing that the testing of your faith produces endurance.</a:t>
            </a:r>
          </a:p>
          <a:p>
            <a:pPr lvl="0">
              <a:buAutoNum type="arabicPeriod" startAt="3"/>
            </a:pPr>
            <a:endParaRPr lang="en-US" altLang="en-US" sz="2000" b="0" dirty="0">
              <a:solidFill>
                <a:srgbClr val="002060"/>
              </a:solidFill>
              <a:latin typeface="Tahoma" pitchFamily="34" charset="0"/>
            </a:endParaRPr>
          </a:p>
          <a:p>
            <a:pPr marL="512763" lvl="0" indent="-512763"/>
            <a:r>
              <a:rPr lang="en-US" altLang="en-US" sz="2000" b="0" dirty="0">
                <a:solidFill>
                  <a:srgbClr val="002060"/>
                </a:solidFill>
                <a:latin typeface="Tahoma" pitchFamily="34" charset="0"/>
              </a:rPr>
              <a:t>12.  Blessed is a man who perseveres under trial; for once he has been approved, he will receive the crown of life which the Lord has promised to those who love Him.</a:t>
            </a:r>
          </a:p>
        </p:txBody>
      </p:sp>
    </p:spTree>
    <p:extLst>
      <p:ext uri="{BB962C8B-B14F-4D97-AF65-F5344CB8AC3E}">
        <p14:creationId xmlns:p14="http://schemas.microsoft.com/office/powerpoint/2010/main" val="694612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fontScale="90000"/>
          </a:bodyPr>
          <a:lstStyle/>
          <a:p>
            <a:pPr algn="r"/>
            <a:r>
              <a:rPr lang="en-US" sz="4000" dirty="0">
                <a:latin typeface="Arial" panose="020B0604020202020204" pitchFamily="34" charset="0"/>
                <a:cs typeface="Arial" panose="020B0604020202020204" pitchFamily="34" charset="0"/>
              </a:rPr>
              <a:t>…Through Trials &amp; Persecutions</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rgbClr val="14967C">
                      <a:satMod val="175000"/>
                      <a:alpha val="40000"/>
                    </a:srgbClr>
                  </a:glow>
                </a:effectLst>
                <a:uLnTx/>
                <a:uFillTx/>
                <a:latin typeface="Arial" panose="020B0604020202020204" pitchFamily="34" charset="0"/>
                <a:ea typeface="+mj-ea"/>
                <a:cs typeface="Arial" panose="020B0604020202020204" pitchFamily="34" charset="0"/>
              </a:rPr>
              <a:t>God will equip you…</a:t>
            </a:r>
            <a:br>
              <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rPr>
            </a:br>
            <a:endPar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1839621"/>
            <a:ext cx="9144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 5:10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James 1:2-3, 12</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altLang="en-US" dirty="0">
              <a:solidFill>
                <a:srgbClr val="FFFF00"/>
              </a:solidFill>
              <a:latin typeface="Tahoma"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Heb. 12:1-3</a:t>
            </a:r>
          </a:p>
        </p:txBody>
      </p:sp>
    </p:spTree>
    <p:extLst>
      <p:ext uri="{BB962C8B-B14F-4D97-AF65-F5344CB8AC3E}">
        <p14:creationId xmlns:p14="http://schemas.microsoft.com/office/powerpoint/2010/main" val="2694006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 calcmode="lin" valueType="num">
                                      <p:cBhvr additive="base">
                                        <p:cTn id="7" dur="500" fill="hold"/>
                                        <p:tgtEl>
                                          <p:spTgt spid="20">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fontScale="90000"/>
          </a:bodyPr>
          <a:lstStyle/>
          <a:p>
            <a:pPr algn="r"/>
            <a:r>
              <a:rPr lang="en-US" sz="4000" dirty="0">
                <a:ln w="3175" cmpd="sng">
                  <a:solidFill>
                    <a:schemeClr val="tx1"/>
                  </a:solidFill>
                </a:ln>
                <a:solidFill>
                  <a:srgbClr val="0000FF"/>
                </a:solidFill>
                <a:latin typeface="Arial" panose="020B0604020202020204" pitchFamily="34" charset="0"/>
                <a:cs typeface="Arial" panose="020B0604020202020204" pitchFamily="34" charset="0"/>
              </a:rPr>
              <a:t>…Through Trials &amp; Persecutions</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black"/>
                </a:solidFill>
                <a:effectLst>
                  <a:glow rad="228600">
                    <a:srgbClr val="6A9E1F">
                      <a:satMod val="175000"/>
                      <a:alpha val="40000"/>
                    </a:srgb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rgbClr val="6A9E1F">
                      <a:satMod val="175000"/>
                      <a:alpha val="40000"/>
                    </a:srgb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rgbClr val="6A9E1F">
                    <a:satMod val="175000"/>
                    <a:alpha val="40000"/>
                  </a:srgbClr>
                </a:glow>
              </a:effectLst>
              <a:uLnTx/>
              <a:uFillTx/>
              <a:latin typeface="Arial" panose="020B0604020202020204" pitchFamily="34" charset="0"/>
              <a:ea typeface="+mj-ea"/>
              <a:cs typeface="Arial" panose="020B0604020202020204" pitchFamily="34" charset="0"/>
            </a:endParaRPr>
          </a:p>
        </p:txBody>
      </p:sp>
      <p:sp>
        <p:nvSpPr>
          <p:cNvPr id="22" name="Text Box 6">
            <a:extLst>
              <a:ext uri="{FF2B5EF4-FFF2-40B4-BE49-F238E27FC236}">
                <a16:creationId xmlns:a16="http://schemas.microsoft.com/office/drawing/2014/main" id="{2C370923-ACAC-4DEF-AF7B-248C79DDC19A}"/>
              </a:ext>
            </a:extLst>
          </p:cNvPr>
          <p:cNvSpPr txBox="1">
            <a:spLocks noChangeArrowheads="1"/>
          </p:cNvSpPr>
          <p:nvPr/>
        </p:nvSpPr>
        <p:spPr bwMode="auto">
          <a:xfrm>
            <a:off x="22411" y="1516028"/>
            <a:ext cx="9100953" cy="4955203"/>
          </a:xfrm>
          <a:prstGeom prst="rect">
            <a:avLst/>
          </a:prstGeom>
          <a:noFill/>
          <a:ln w="9525" cap="flat" cmpd="sng" algn="ctr">
            <a:solidFill>
              <a:schemeClr val="accent2"/>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2"/>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itchFamily="34" charset="0"/>
                <a:ea typeface="+mn-ea"/>
                <a:cs typeface="+mn-cs"/>
              </a:rPr>
              <a:t>Heb. 12:1-3</a:t>
            </a:r>
          </a:p>
          <a:p>
            <a:pPr lvl="0"/>
            <a:r>
              <a:rPr lang="en-US" altLang="en-US" dirty="0">
                <a:solidFill>
                  <a:prstClr val="white"/>
                </a:solidFill>
                <a:latin typeface="Tahoma" pitchFamily="34" charset="0"/>
              </a:rPr>
              <a:t>1.  Therefore, since we have so great a cloud of witnesses surrounding us, let us also lay aside every encumbrance and the sin which so easily entangles us, and let us run with endurance the race that is set before us,</a:t>
            </a:r>
          </a:p>
          <a:p>
            <a:pPr lvl="0"/>
            <a:r>
              <a:rPr lang="en-US" altLang="en-US" dirty="0">
                <a:solidFill>
                  <a:prstClr val="white"/>
                </a:solidFill>
                <a:latin typeface="Tahoma" pitchFamily="34" charset="0"/>
              </a:rPr>
              <a:t>2.  fixing our eyes on Jesus, the author and perfecter of faith, who for the joy set before Him endured the cross, despising the shame, and has sat down at the right hand of the throne of God.</a:t>
            </a:r>
          </a:p>
          <a:p>
            <a:pPr lvl="0"/>
            <a:r>
              <a:rPr lang="en-US" altLang="en-US" dirty="0">
                <a:solidFill>
                  <a:prstClr val="white"/>
                </a:solidFill>
                <a:latin typeface="Tahoma" pitchFamily="34" charset="0"/>
              </a:rPr>
              <a:t>3.  For consider Him who has endured such hostility by sinners against Himself, so that you will not grow weary and lose heart.</a:t>
            </a:r>
          </a:p>
        </p:txBody>
      </p:sp>
    </p:spTree>
    <p:extLst>
      <p:ext uri="{BB962C8B-B14F-4D97-AF65-F5344CB8AC3E}">
        <p14:creationId xmlns:p14="http://schemas.microsoft.com/office/powerpoint/2010/main" val="3197760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4584290" cy="304800"/>
          </a:xfrm>
        </p:spPr>
        <p:txBody>
          <a:bodyPr/>
          <a:lstStyle/>
          <a:p>
            <a:r>
              <a:rPr lang="en-US" altLang="en-US"/>
              <a:t>God Will Equip You...</a:t>
            </a:r>
            <a:endParaRPr lang="en-US" altLang="en-US" dirty="0"/>
          </a:p>
        </p:txBody>
      </p:sp>
      <p:sp>
        <p:nvSpPr>
          <p:cNvPr id="7" name="Text Box 4"/>
          <p:cNvSpPr txBox="1">
            <a:spLocks noChangeArrowheads="1"/>
          </p:cNvSpPr>
          <p:nvPr/>
        </p:nvSpPr>
        <p:spPr bwMode="auto">
          <a:xfrm>
            <a:off x="-12290" y="723555"/>
            <a:ext cx="9179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People want to know the meaning and purpose to life! (often at great personal expense!)</a:t>
            </a:r>
          </a:p>
        </p:txBody>
      </p:sp>
      <p:sp>
        <p:nvSpPr>
          <p:cNvPr id="11" name="Text Box 4"/>
          <p:cNvSpPr txBox="1">
            <a:spLocks noChangeArrowheads="1"/>
          </p:cNvSpPr>
          <p:nvPr/>
        </p:nvSpPr>
        <p:spPr bwMode="auto">
          <a:xfrm>
            <a:off x="-17821" y="1944222"/>
            <a:ext cx="9179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chemeClr val="accent2">
                    <a:lumMod val="75000"/>
                  </a:schemeClr>
                </a:solidFill>
                <a:latin typeface="Tahoma" pitchFamily="34" charset="0"/>
              </a:rPr>
              <a:t>Human philosophy seeks to answer three questions apart from God’s word:</a:t>
            </a:r>
          </a:p>
        </p:txBody>
      </p:sp>
      <p:sp>
        <p:nvSpPr>
          <p:cNvPr id="10" name="Text Box 4">
            <a:extLst>
              <a:ext uri="{FF2B5EF4-FFF2-40B4-BE49-F238E27FC236}">
                <a16:creationId xmlns:a16="http://schemas.microsoft.com/office/drawing/2014/main" id="{F2C6E39B-3988-4473-825F-BC365811E8F6}"/>
              </a:ext>
            </a:extLst>
          </p:cNvPr>
          <p:cNvSpPr txBox="1">
            <a:spLocks noChangeArrowheads="1"/>
          </p:cNvSpPr>
          <p:nvPr/>
        </p:nvSpPr>
        <p:spPr bwMode="auto">
          <a:xfrm>
            <a:off x="923310" y="3164889"/>
            <a:ext cx="729738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 typeface="Wingdings" panose="05000000000000000000" pitchFamily="2" charset="2"/>
              <a:buChar char="v"/>
            </a:pPr>
            <a:r>
              <a:rPr lang="en-US" altLang="en-US" dirty="0">
                <a:solidFill>
                  <a:srgbClr val="FF0000"/>
                </a:solidFill>
                <a:latin typeface="Tahoma" pitchFamily="34" charset="0"/>
              </a:rPr>
              <a:t>Man’s origin: “Where did I come from?” </a:t>
            </a:r>
          </a:p>
          <a:p>
            <a:pPr>
              <a:buFont typeface="Wingdings" panose="05000000000000000000" pitchFamily="2" charset="2"/>
              <a:buChar char="v"/>
            </a:pPr>
            <a:endParaRPr lang="en-US" altLang="en-US" dirty="0">
              <a:solidFill>
                <a:srgbClr val="FF0000"/>
              </a:solidFill>
              <a:latin typeface="Tahoma" pitchFamily="34" charset="0"/>
            </a:endParaRPr>
          </a:p>
          <a:p>
            <a:pPr>
              <a:buFont typeface="Wingdings" panose="05000000000000000000" pitchFamily="2" charset="2"/>
              <a:buChar char="v"/>
            </a:pPr>
            <a:r>
              <a:rPr lang="en-US" altLang="en-US" dirty="0">
                <a:solidFill>
                  <a:srgbClr val="FF0000"/>
                </a:solidFill>
                <a:latin typeface="Tahoma" pitchFamily="34" charset="0"/>
              </a:rPr>
              <a:t>Man’s purpose: “Why am I here?” </a:t>
            </a:r>
          </a:p>
          <a:p>
            <a:pPr>
              <a:buFont typeface="Wingdings" panose="05000000000000000000" pitchFamily="2" charset="2"/>
              <a:buChar char="v"/>
            </a:pPr>
            <a:endParaRPr lang="en-US" altLang="en-US" dirty="0">
              <a:solidFill>
                <a:srgbClr val="FF0000"/>
              </a:solidFill>
              <a:latin typeface="Tahoma" pitchFamily="34" charset="0"/>
            </a:endParaRPr>
          </a:p>
          <a:p>
            <a:pPr>
              <a:buFont typeface="Wingdings" panose="05000000000000000000" pitchFamily="2" charset="2"/>
              <a:buChar char="v"/>
            </a:pPr>
            <a:r>
              <a:rPr lang="en-US" altLang="en-US" dirty="0">
                <a:solidFill>
                  <a:srgbClr val="FF0000"/>
                </a:solidFill>
                <a:latin typeface="Tahoma" pitchFamily="34" charset="0"/>
              </a:rPr>
              <a:t>Man’s destiny: “Where am I going?”</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 calcmode="lin" valueType="num">
                                      <p:cBhvr additive="base">
                                        <p:cTn id="16"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additive="base">
                                        <p:cTn id="21"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anim calcmode="lin" valueType="num">
                                      <p:cBhvr additive="base">
                                        <p:cTn id="26"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fontScale="90000"/>
          </a:bodyPr>
          <a:lstStyle/>
          <a:p>
            <a:pPr algn="r"/>
            <a:r>
              <a:rPr lang="en-US" sz="4000" dirty="0">
                <a:latin typeface="Arial" panose="020B0604020202020204" pitchFamily="34" charset="0"/>
                <a:cs typeface="Arial" panose="020B0604020202020204" pitchFamily="34" charset="0"/>
              </a:rPr>
              <a:t>…Through Trials &amp; Persecutions</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rgbClr val="14967C">
                      <a:satMod val="175000"/>
                      <a:alpha val="40000"/>
                    </a:srgbClr>
                  </a:glow>
                </a:effectLst>
                <a:uLnTx/>
                <a:uFillTx/>
                <a:latin typeface="Arial" panose="020B0604020202020204" pitchFamily="34" charset="0"/>
                <a:ea typeface="+mj-ea"/>
                <a:cs typeface="Arial" panose="020B0604020202020204" pitchFamily="34" charset="0"/>
              </a:rPr>
              <a:t>God will equip you…</a:t>
            </a:r>
            <a:br>
              <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rPr>
            </a:br>
            <a:endParaRPr kumimoji="0" lang="en-US" sz="4000" b="0" i="0" u="none" strike="noStrike" kern="1200" cap="all" spc="0" normalizeH="0" baseline="0" noProof="0" dirty="0">
              <a:ln w="3175" cmpd="sng">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1839621"/>
            <a:ext cx="9144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 Pet. 5:10</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James 1:2-3, 12</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Heb. 12:1-3</a:t>
            </a:r>
          </a:p>
        </p:txBody>
      </p:sp>
      <p:sp>
        <p:nvSpPr>
          <p:cNvPr id="14" name="Text Box 5">
            <a:extLst>
              <a:ext uri="{FF2B5EF4-FFF2-40B4-BE49-F238E27FC236}">
                <a16:creationId xmlns:a16="http://schemas.microsoft.com/office/drawing/2014/main" id="{E4C0DFA1-46F2-4C22-9E13-D7BC1A1F78AE}"/>
              </a:ext>
            </a:extLst>
          </p:cNvPr>
          <p:cNvSpPr txBox="1">
            <a:spLocks noChangeArrowheads="1"/>
          </p:cNvSpPr>
          <p:nvPr/>
        </p:nvSpPr>
        <p:spPr bwMode="auto">
          <a:xfrm>
            <a:off x="-21417" y="4465345"/>
            <a:ext cx="9156290" cy="1200329"/>
          </a:xfrm>
          <a:prstGeom prst="rect">
            <a:avLst/>
          </a:prstGeom>
          <a:solidFill>
            <a:schemeClr val="accent3">
              <a:lumMod val="20000"/>
              <a:lumOff val="80000"/>
            </a:schemeClr>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0000FF"/>
                </a:solidFill>
                <a:latin typeface="Tahoma" pitchFamily="34" charset="0"/>
              </a:rPr>
              <a:t>God equips us through </a:t>
            </a:r>
          </a:p>
          <a:p>
            <a:pPr algn="ctr"/>
            <a:r>
              <a:rPr lang="en-US" altLang="en-US" sz="3600" dirty="0">
                <a:solidFill>
                  <a:srgbClr val="0000FF"/>
                </a:solidFill>
                <a:latin typeface="Tahoma" pitchFamily="34" charset="0"/>
              </a:rPr>
              <a:t>trials and sufferings!</a:t>
            </a:r>
            <a:endParaRPr lang="en-US" altLang="en-US" sz="3600" i="1" dirty="0">
              <a:solidFill>
                <a:srgbClr val="0000FF"/>
              </a:solidFill>
              <a:latin typeface="Tahoma" pitchFamily="34" charset="0"/>
            </a:endParaRPr>
          </a:p>
        </p:txBody>
      </p:sp>
    </p:spTree>
    <p:extLst>
      <p:ext uri="{BB962C8B-B14F-4D97-AF65-F5344CB8AC3E}">
        <p14:creationId xmlns:p14="http://schemas.microsoft.com/office/powerpoint/2010/main" val="24233989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Conclusion</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4736690" cy="304800"/>
          </a:xfrm>
        </p:spPr>
        <p:txBody>
          <a:bodyPr/>
          <a:lstStyle/>
          <a:p>
            <a:r>
              <a:rPr lang="en-US" altLang="en-US"/>
              <a:t>God Will Equip You...</a:t>
            </a:r>
            <a:endParaRPr lang="en-US" altLang="en-US" dirty="0"/>
          </a:p>
        </p:txBody>
      </p:sp>
      <p:sp>
        <p:nvSpPr>
          <p:cNvPr id="9" name="Text Box 4"/>
          <p:cNvSpPr txBox="1">
            <a:spLocks noChangeArrowheads="1"/>
          </p:cNvSpPr>
          <p:nvPr/>
        </p:nvSpPr>
        <p:spPr bwMode="auto">
          <a:xfrm>
            <a:off x="-12290" y="4805824"/>
            <a:ext cx="9156290" cy="2062103"/>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200" dirty="0">
                <a:solidFill>
                  <a:schemeClr val="accent3"/>
                </a:solidFill>
                <a:latin typeface="Tahoma" pitchFamily="34" charset="0"/>
              </a:rPr>
              <a:t>God can (through His word, our brethren and trials) equip us: to make us complete, to restore us, and prepare us for the world and for our future reward!</a:t>
            </a:r>
            <a:endParaRPr lang="en-US" altLang="en-US" sz="3200" i="1" dirty="0">
              <a:solidFill>
                <a:schemeClr val="accent3"/>
              </a:solidFill>
              <a:latin typeface="Tahoma" pitchFamily="34" charset="0"/>
            </a:endParaRPr>
          </a:p>
        </p:txBody>
      </p:sp>
      <p:sp>
        <p:nvSpPr>
          <p:cNvPr id="11" name="Text Box 9"/>
          <p:cNvSpPr txBox="1">
            <a:spLocks noChangeArrowheads="1"/>
          </p:cNvSpPr>
          <p:nvPr/>
        </p:nvSpPr>
        <p:spPr bwMode="auto">
          <a:xfrm>
            <a:off x="0" y="650236"/>
            <a:ext cx="9144000" cy="1200329"/>
          </a:xfrm>
          <a:prstGeom prst="rect">
            <a:avLst/>
          </a:prstGeom>
          <a:solidFill>
            <a:srgbClr val="FFCCFF"/>
          </a:solidFill>
          <a:ln/>
          <a:extLst/>
        </p:spPr>
        <p:style>
          <a:lnRef idx="0">
            <a:schemeClr val="accent5"/>
          </a:lnRef>
          <a:fillRef idx="3">
            <a:schemeClr val="accent5"/>
          </a:fillRef>
          <a:effectRef idx="3">
            <a:schemeClr val="accent5"/>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dirty="0">
                <a:solidFill>
                  <a:srgbClr val="FF0000"/>
                </a:solidFill>
                <a:latin typeface="Tahoma" pitchFamily="34" charset="0"/>
              </a:rPr>
              <a:t>There is no other source we can turn to that can equip us for life so thoroughly! </a:t>
            </a:r>
          </a:p>
          <a:p>
            <a:pPr algn="ctr"/>
            <a:r>
              <a:rPr lang="en-US" altLang="en-US" i="1" dirty="0">
                <a:solidFill>
                  <a:srgbClr val="FF0000"/>
                </a:solidFill>
                <a:latin typeface="Tahoma" pitchFamily="34" charset="0"/>
              </a:rPr>
              <a:t>(Jn. 17:17: God’s word is truth!)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5540" y="1909811"/>
            <a:ext cx="3759200" cy="2819400"/>
          </a:xfrm>
          <a:prstGeom prst="rect">
            <a:avLst/>
          </a:prstGeom>
        </p:spPr>
      </p:pic>
    </p:spTree>
    <p:extLst>
      <p:ext uri="{BB962C8B-B14F-4D97-AF65-F5344CB8AC3E}">
        <p14:creationId xmlns:p14="http://schemas.microsoft.com/office/powerpoint/2010/main" val="28864678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42300"/>
            <a:ext cx="9144000" cy="609600"/>
          </a:xfrm>
          <a:prstGeom prst="rect">
            <a:avLst/>
          </a:prstGeom>
          <a:solidFill>
            <a:srgbClr val="66FFFF"/>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9144000" cy="990600"/>
          </a:xfrm>
          <a:solidFill>
            <a:srgbClr val="66FFFF"/>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533400" y="964261"/>
            <a:ext cx="8382000" cy="4078039"/>
          </a:xfrm>
          <a:prstGeom prst="rect">
            <a:avLst/>
          </a:prstGeom>
          <a:noFill/>
          <a:ln w="9525">
            <a:noFill/>
            <a:miter lim="800000"/>
            <a:headEnd/>
            <a:tailEnd/>
          </a:ln>
          <a:effectLst/>
        </p:spPr>
        <p:txBody>
          <a:bodyPr>
            <a:spAutoFit/>
          </a:bodyPr>
          <a:lstStyle/>
          <a:p>
            <a:pPr>
              <a:spcBef>
                <a:spcPct val="20000"/>
              </a:spcBef>
              <a:defRPr/>
            </a:pPr>
            <a:r>
              <a:rPr lang="en-US" sz="2800" b="1" dirty="0">
                <a:solidFill>
                  <a:schemeClr val="accent1">
                    <a:lumMod val="75000"/>
                  </a:schemeClr>
                </a:solidFill>
                <a:latin typeface="Tahoma" pitchFamily="34" charset="0"/>
                <a:ea typeface="Tahoma" pitchFamily="34" charset="0"/>
                <a:cs typeface="Tahoma" pitchFamily="34" charset="0"/>
              </a:rPr>
              <a:t>Hear The Gospel (Jn. 5:24; Rom. 10:17)</a:t>
            </a:r>
          </a:p>
          <a:p>
            <a:pPr>
              <a:spcBef>
                <a:spcPct val="20000"/>
              </a:spcBef>
              <a:defRPr/>
            </a:pPr>
            <a:endParaRPr lang="en-US" sz="105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sz="2800" b="1" dirty="0">
                <a:solidFill>
                  <a:schemeClr val="accent1">
                    <a:lumMod val="75000"/>
                  </a:schemeClr>
                </a:solidFill>
                <a:latin typeface="Tahoma" pitchFamily="34" charset="0"/>
                <a:ea typeface="Tahoma" pitchFamily="34" charset="0"/>
                <a:cs typeface="Tahoma" pitchFamily="34" charset="0"/>
              </a:rPr>
              <a:t>Believe In Christ (Jn. 3:16-18; Jn. 8:24)</a:t>
            </a:r>
          </a:p>
          <a:p>
            <a:pPr>
              <a:spcBef>
                <a:spcPct val="20000"/>
              </a:spcBef>
              <a:defRPr/>
            </a:pPr>
            <a:endParaRPr lang="en-US" sz="105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sz="2800" b="1" dirty="0">
                <a:solidFill>
                  <a:schemeClr val="accent1">
                    <a:lumMod val="75000"/>
                  </a:schemeClr>
                </a:solidFill>
                <a:latin typeface="Tahoma" pitchFamily="34" charset="0"/>
                <a:ea typeface="Tahoma" pitchFamily="34" charset="0"/>
                <a:cs typeface="Tahoma" pitchFamily="34" charset="0"/>
              </a:rPr>
              <a:t>Repent Of Sins (Lk. 13:35; Acts 2:38)</a:t>
            </a:r>
          </a:p>
          <a:p>
            <a:pPr>
              <a:spcBef>
                <a:spcPct val="20000"/>
              </a:spcBef>
              <a:defRPr/>
            </a:pPr>
            <a:endParaRPr lang="en-US" sz="105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sz="2800" b="1" dirty="0">
                <a:solidFill>
                  <a:schemeClr val="accent1">
                    <a:lumMod val="75000"/>
                  </a:schemeClr>
                </a:solidFill>
                <a:latin typeface="Tahoma" pitchFamily="34" charset="0"/>
                <a:ea typeface="Tahoma" pitchFamily="34" charset="0"/>
                <a:cs typeface="Tahoma" pitchFamily="34" charset="0"/>
              </a:rPr>
              <a:t>Confess Christ (Mt. 10:32; Rom. 10:10)</a:t>
            </a:r>
          </a:p>
          <a:p>
            <a:pPr>
              <a:spcBef>
                <a:spcPct val="20000"/>
              </a:spcBef>
              <a:defRPr/>
            </a:pPr>
            <a:endParaRPr lang="en-US" sz="105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sz="2800" b="1" dirty="0">
                <a:solidFill>
                  <a:schemeClr val="accent1">
                    <a:lumMod val="75000"/>
                  </a:schemeClr>
                </a:solidFill>
                <a:latin typeface="Tahoma" pitchFamily="34" charset="0"/>
                <a:ea typeface="Tahoma" pitchFamily="34" charset="0"/>
                <a:cs typeface="Tahoma" pitchFamily="34" charset="0"/>
              </a:rPr>
              <a:t>Be Baptized (Mk. 16:16; Acts 22:16)</a:t>
            </a:r>
          </a:p>
          <a:p>
            <a:pPr>
              <a:spcBef>
                <a:spcPct val="20000"/>
              </a:spcBef>
              <a:defRPr/>
            </a:pPr>
            <a:endParaRPr lang="en-US" sz="1050" b="1" dirty="0">
              <a:solidFill>
                <a:schemeClr val="accent1">
                  <a:lumMod val="75000"/>
                </a:schemeClr>
              </a:solidFill>
              <a:latin typeface="Tahoma" pitchFamily="34" charset="0"/>
              <a:ea typeface="Tahoma" pitchFamily="34" charset="0"/>
              <a:cs typeface="Tahoma" pitchFamily="34" charset="0"/>
            </a:endParaRPr>
          </a:p>
          <a:p>
            <a:pPr>
              <a:spcBef>
                <a:spcPct val="20000"/>
              </a:spcBef>
              <a:defRPr/>
            </a:pPr>
            <a:r>
              <a:rPr lang="en-US" sz="2800" b="1" dirty="0">
                <a:solidFill>
                  <a:schemeClr val="accent1">
                    <a:lumMod val="75000"/>
                  </a:schemeClr>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114300" y="4955075"/>
            <a:ext cx="8915400" cy="1816100"/>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 of God: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600" b="1" dirty="0">
                <a:solidFill>
                  <a:schemeClr val="accent1">
                    <a:lumMod val="75000"/>
                  </a:schemeClr>
                </a:solidFill>
                <a:latin typeface="Calisto MT" pitchFamily="18" charset="0"/>
              </a:rPr>
              <a:t>Repent (Acts 8:22), Confess (I Jn. 1:9),</a:t>
            </a:r>
          </a:p>
          <a:p>
            <a:pPr algn="ctr" fontAlgn="auto">
              <a:spcBef>
                <a:spcPts val="0"/>
              </a:spcBef>
              <a:spcAft>
                <a:spcPts val="0"/>
              </a:spcAft>
              <a:defRPr/>
            </a:pPr>
            <a:r>
              <a:rPr lang="en-US" sz="3600" b="1" dirty="0">
                <a:solidFill>
                  <a:schemeClr val="accent1">
                    <a:lumMod val="75000"/>
                  </a:schemeClr>
                </a:solidFill>
                <a:latin typeface="Calisto MT" pitchFamily="18"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68704524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animEffect transition="in" filter="circle(out)">
                                      <p:cBhvr>
                                        <p:cTn id="11" dur="2000"/>
                                        <p:tgtEl>
                                          <p:spTgt spid="6147">
                                            <p:txEl>
                                              <p:pRg st="2" end="2"/>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animEffect transition="in" filter="circle(out)">
                                      <p:cBhvr>
                                        <p:cTn id="15" dur="2000"/>
                                        <p:tgtEl>
                                          <p:spTgt spid="6147">
                                            <p:txEl>
                                              <p:pRg st="4" end="4"/>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animEffect transition="in" filter="circle(out)">
                                      <p:cBhvr>
                                        <p:cTn id="19" dur="2000"/>
                                        <p:tgtEl>
                                          <p:spTgt spid="6147">
                                            <p:txEl>
                                              <p:pRg st="6" end="6"/>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animEffect transition="in" filter="circle(out)">
                                      <p:cBhvr>
                                        <p:cTn id="23" dur="2000"/>
                                        <p:tgtEl>
                                          <p:spTgt spid="6147">
                                            <p:txEl>
                                              <p:pRg st="8" end="8"/>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10" end="10"/>
                                            </p:txEl>
                                          </p:spTgt>
                                        </p:tgtEl>
                                        <p:attrNameLst>
                                          <p:attrName>style.visibility</p:attrName>
                                        </p:attrNameLst>
                                      </p:cBhvr>
                                      <p:to>
                                        <p:strVal val="visible"/>
                                      </p:to>
                                    </p:set>
                                    <p:animEffect transition="in" filter="circle(out)">
                                      <p:cBhvr>
                                        <p:cTn id="27" dur="2000"/>
                                        <p:tgtEl>
                                          <p:spTgt spid="6147">
                                            <p:txEl>
                                              <p:pRg st="10" end="10"/>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4584290" cy="304800"/>
          </a:xfrm>
        </p:spPr>
        <p:txBody>
          <a:bodyPr/>
          <a:lstStyle/>
          <a:p>
            <a:r>
              <a:rPr lang="en-US" altLang="en-US"/>
              <a:t>God Will Equip You...</a:t>
            </a:r>
            <a:endParaRPr lang="en-US" altLang="en-US" dirty="0"/>
          </a:p>
        </p:txBody>
      </p:sp>
      <p:sp>
        <p:nvSpPr>
          <p:cNvPr id="9" name="Text Box 4"/>
          <p:cNvSpPr txBox="1">
            <a:spLocks noChangeArrowheads="1"/>
          </p:cNvSpPr>
          <p:nvPr/>
        </p:nvSpPr>
        <p:spPr bwMode="auto">
          <a:xfrm>
            <a:off x="-12290" y="914400"/>
            <a:ext cx="9179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Ages ago Solomon sought to find a real purpose for life (the meaning of life)</a:t>
            </a:r>
          </a:p>
        </p:txBody>
      </p:sp>
      <p:sp>
        <p:nvSpPr>
          <p:cNvPr id="11" name="Text Box 6">
            <a:extLst>
              <a:ext uri="{FF2B5EF4-FFF2-40B4-BE49-F238E27FC236}">
                <a16:creationId xmlns:a16="http://schemas.microsoft.com/office/drawing/2014/main" id="{324AE8B5-702B-4B7C-A187-F2E235A3EDD7}"/>
              </a:ext>
            </a:extLst>
          </p:cNvPr>
          <p:cNvSpPr txBox="1">
            <a:spLocks noChangeArrowheads="1"/>
          </p:cNvSpPr>
          <p:nvPr/>
        </p:nvSpPr>
        <p:spPr bwMode="auto">
          <a:xfrm>
            <a:off x="0" y="2050197"/>
            <a:ext cx="9144000" cy="1692771"/>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Eccl. 12:13-14 (NKJ)</a:t>
            </a:r>
            <a:endParaRPr lang="en-US" altLang="en-US" i="1" dirty="0">
              <a:solidFill>
                <a:srgbClr val="7030A0"/>
              </a:solidFill>
              <a:latin typeface="Tahoma" pitchFamily="34" charset="0"/>
            </a:endParaRPr>
          </a:p>
          <a:p>
            <a:r>
              <a:rPr lang="en-US" altLang="en-US" sz="2000" b="0" dirty="0">
                <a:solidFill>
                  <a:srgbClr val="002060"/>
                </a:solidFill>
                <a:latin typeface="Tahoma" pitchFamily="34" charset="0"/>
              </a:rPr>
              <a:t>13.  Let us hear the conclusion of the whole matter: Fear God and keep His commandments, For this is man's all.</a:t>
            </a:r>
          </a:p>
          <a:p>
            <a:r>
              <a:rPr lang="en-US" altLang="en-US" sz="2000" b="0" dirty="0">
                <a:solidFill>
                  <a:srgbClr val="002060"/>
                </a:solidFill>
                <a:latin typeface="Tahoma" pitchFamily="34" charset="0"/>
              </a:rPr>
              <a:t>14.  For God will bring every work into judgment, Including every secret thing, Whether good or evil.</a:t>
            </a:r>
          </a:p>
        </p:txBody>
      </p:sp>
      <p:pic>
        <p:nvPicPr>
          <p:cNvPr id="4" name="Picture 3" descr="A picture containing indoor&#10;&#10;Description generated with very high confidence">
            <a:extLst>
              <a:ext uri="{FF2B5EF4-FFF2-40B4-BE49-F238E27FC236}">
                <a16:creationId xmlns:a16="http://schemas.microsoft.com/office/drawing/2014/main" id="{A2B4F5F1-CFBB-4C85-9EB5-AFC0F6D90E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055" y="3809702"/>
            <a:ext cx="6717890" cy="2768079"/>
          </a:xfrm>
          <a:prstGeom prst="rect">
            <a:avLst/>
          </a:prstGeom>
        </p:spPr>
      </p:pic>
    </p:spTree>
    <p:extLst>
      <p:ext uri="{BB962C8B-B14F-4D97-AF65-F5344CB8AC3E}">
        <p14:creationId xmlns:p14="http://schemas.microsoft.com/office/powerpoint/2010/main" val="1598242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0" y="0"/>
            <a:ext cx="9144000" cy="609600"/>
          </a:xfrm>
        </p:spPr>
        <p:txBody>
          <a:bodyPr/>
          <a:lstStyle/>
          <a:p>
            <a:r>
              <a:rPr lang="en-US" altLang="en-US" sz="3200" b="1" u="sng" dirty="0">
                <a:solidFill>
                  <a:schemeClr val="tx1"/>
                </a:solidFill>
                <a:cs typeface="Times New Roman" pitchFamily="18" charset="0"/>
              </a:rPr>
              <a:t>Intro</a:t>
            </a:r>
            <a:endParaRPr lang="en-US" altLang="en-US" sz="3600" b="1" u="sng" dirty="0">
              <a:solidFill>
                <a:schemeClr val="tx1"/>
              </a:solidFill>
              <a:cs typeface="Times New Roman" pitchFamily="18" charset="0"/>
            </a:endParaRPr>
          </a:p>
        </p:txBody>
      </p:sp>
      <p:sp>
        <p:nvSpPr>
          <p:cNvPr id="8" name="Footer Placeholder 4"/>
          <p:cNvSpPr>
            <a:spLocks noGrp="1"/>
          </p:cNvSpPr>
          <p:nvPr>
            <p:ph type="ftr" sz="quarter" idx="11"/>
          </p:nvPr>
        </p:nvSpPr>
        <p:spPr>
          <a:xfrm>
            <a:off x="-12290" y="6577781"/>
            <a:ext cx="4584290" cy="304800"/>
          </a:xfrm>
        </p:spPr>
        <p:txBody>
          <a:bodyPr/>
          <a:lstStyle/>
          <a:p>
            <a:r>
              <a:rPr lang="en-US" altLang="en-US"/>
              <a:t>God Will Equip You...</a:t>
            </a:r>
            <a:endParaRPr lang="en-US" altLang="en-US" dirty="0"/>
          </a:p>
        </p:txBody>
      </p:sp>
      <p:sp>
        <p:nvSpPr>
          <p:cNvPr id="9" name="Text Box 4"/>
          <p:cNvSpPr txBox="1">
            <a:spLocks noChangeArrowheads="1"/>
          </p:cNvSpPr>
          <p:nvPr/>
        </p:nvSpPr>
        <p:spPr bwMode="auto">
          <a:xfrm>
            <a:off x="-17821" y="685800"/>
            <a:ext cx="917964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algn="ctr"/>
            <a:r>
              <a:rPr lang="en-US" altLang="en-US" dirty="0">
                <a:solidFill>
                  <a:schemeClr val="accent2">
                    <a:lumMod val="75000"/>
                  </a:schemeClr>
                </a:solidFill>
                <a:latin typeface="Tahoma" pitchFamily="34" charset="0"/>
              </a:rPr>
              <a:t>God, Who created mankind in His image </a:t>
            </a:r>
            <a:r>
              <a:rPr lang="en-US" altLang="en-US" i="1" dirty="0">
                <a:solidFill>
                  <a:schemeClr val="accent2">
                    <a:lumMod val="75000"/>
                  </a:schemeClr>
                </a:solidFill>
                <a:latin typeface="Tahoma" pitchFamily="34" charset="0"/>
              </a:rPr>
              <a:t>(Gen. 1:26-27), </a:t>
            </a:r>
            <a:r>
              <a:rPr lang="en-US" altLang="en-US" dirty="0">
                <a:solidFill>
                  <a:schemeClr val="accent2">
                    <a:lumMod val="75000"/>
                  </a:schemeClr>
                </a:solidFill>
                <a:latin typeface="Tahoma" pitchFamily="34" charset="0"/>
              </a:rPr>
              <a:t>knows us and our desires more than we even know, and has provided the means to “equip” us to make us “complete” </a:t>
            </a:r>
          </a:p>
        </p:txBody>
      </p:sp>
      <p:sp>
        <p:nvSpPr>
          <p:cNvPr id="11" name="Text Box 6">
            <a:extLst>
              <a:ext uri="{FF2B5EF4-FFF2-40B4-BE49-F238E27FC236}">
                <a16:creationId xmlns:a16="http://schemas.microsoft.com/office/drawing/2014/main" id="{324AE8B5-702B-4B7C-A187-F2E235A3EDD7}"/>
              </a:ext>
            </a:extLst>
          </p:cNvPr>
          <p:cNvSpPr txBox="1">
            <a:spLocks noChangeArrowheads="1"/>
          </p:cNvSpPr>
          <p:nvPr/>
        </p:nvSpPr>
        <p:spPr bwMode="auto">
          <a:xfrm>
            <a:off x="0" y="2360065"/>
            <a:ext cx="9144000" cy="2308324"/>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Heb. 13:20-21</a:t>
            </a:r>
            <a:endParaRPr lang="en-US" altLang="en-US" i="1" dirty="0">
              <a:solidFill>
                <a:srgbClr val="7030A0"/>
              </a:solidFill>
              <a:latin typeface="Tahoma" pitchFamily="34" charset="0"/>
            </a:endParaRPr>
          </a:p>
          <a:p>
            <a:r>
              <a:rPr lang="en-US" altLang="en-US" sz="2000" b="0" dirty="0">
                <a:solidFill>
                  <a:srgbClr val="002060"/>
                </a:solidFill>
                <a:latin typeface="Tahoma" pitchFamily="34" charset="0"/>
              </a:rPr>
              <a:t>20.  Now the God of peace, who brought up from the dead the great Shepherd of the sheep through the blood of the eternal covenant, even Jesus our Lord,</a:t>
            </a:r>
          </a:p>
          <a:p>
            <a:r>
              <a:rPr lang="en-US" altLang="en-US" sz="2000" b="0" dirty="0">
                <a:solidFill>
                  <a:srgbClr val="002060"/>
                </a:solidFill>
                <a:latin typeface="Tahoma" pitchFamily="34" charset="0"/>
              </a:rPr>
              <a:t>21.  equip you in every good thing to do His will, working in us that which is pleasing in His sight, through Jesus Christ, to whom be the glory forever and ever. Amen.</a:t>
            </a:r>
          </a:p>
        </p:txBody>
      </p:sp>
      <p:sp>
        <p:nvSpPr>
          <p:cNvPr id="7" name="Text Box 4">
            <a:extLst>
              <a:ext uri="{FF2B5EF4-FFF2-40B4-BE49-F238E27FC236}">
                <a16:creationId xmlns:a16="http://schemas.microsoft.com/office/drawing/2014/main" id="{8567A527-7962-47E0-A745-97159804D59F}"/>
              </a:ext>
            </a:extLst>
          </p:cNvPr>
          <p:cNvSpPr txBox="1">
            <a:spLocks noChangeArrowheads="1"/>
          </p:cNvSpPr>
          <p:nvPr/>
        </p:nvSpPr>
        <p:spPr bwMode="auto">
          <a:xfrm>
            <a:off x="17821" y="4930587"/>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chemeClr val="accent2">
                    <a:lumMod val="75000"/>
                  </a:schemeClr>
                </a:solidFill>
                <a:latin typeface="Tahoma" pitchFamily="34" charset="0"/>
              </a:rPr>
              <a:t>“Equip” </a:t>
            </a:r>
            <a:r>
              <a:rPr lang="en-US" altLang="en-US" i="1" dirty="0">
                <a:solidFill>
                  <a:schemeClr val="accent2">
                    <a:lumMod val="75000"/>
                  </a:schemeClr>
                </a:solidFill>
                <a:latin typeface="Tahoma" pitchFamily="34" charset="0"/>
              </a:rPr>
              <a:t>(G2675 </a:t>
            </a:r>
            <a:r>
              <a:rPr lang="en-US" altLang="en-US" i="1" dirty="0" err="1">
                <a:solidFill>
                  <a:schemeClr val="accent2">
                    <a:lumMod val="75000"/>
                  </a:schemeClr>
                </a:solidFill>
                <a:latin typeface="Tahoma" pitchFamily="34" charset="0"/>
              </a:rPr>
              <a:t>katartizo</a:t>
            </a:r>
            <a:r>
              <a:rPr lang="en-US" altLang="en-US" i="1" dirty="0">
                <a:solidFill>
                  <a:schemeClr val="accent2">
                    <a:lumMod val="75000"/>
                  </a:schemeClr>
                </a:solidFill>
                <a:latin typeface="Tahoma" pitchFamily="34" charset="0"/>
              </a:rPr>
              <a:t>̄ [</a:t>
            </a:r>
            <a:r>
              <a:rPr lang="en-US" altLang="en-US" i="1" dirty="0" err="1">
                <a:solidFill>
                  <a:schemeClr val="accent2">
                    <a:lumMod val="75000"/>
                  </a:schemeClr>
                </a:solidFill>
                <a:latin typeface="Tahoma" pitchFamily="34" charset="0"/>
              </a:rPr>
              <a:t>kat</a:t>
            </a:r>
            <a:r>
              <a:rPr lang="en-US" altLang="en-US" i="1" dirty="0">
                <a:solidFill>
                  <a:schemeClr val="accent2">
                    <a:lumMod val="75000"/>
                  </a:schemeClr>
                </a:solidFill>
                <a:latin typeface="Tahoma" pitchFamily="34" charset="0"/>
              </a:rPr>
              <a:t>-</a:t>
            </a:r>
            <a:r>
              <a:rPr lang="en-US" altLang="en-US" i="1" dirty="0" err="1">
                <a:solidFill>
                  <a:schemeClr val="accent2">
                    <a:lumMod val="75000"/>
                  </a:schemeClr>
                </a:solidFill>
                <a:latin typeface="Tahoma" pitchFamily="34" charset="0"/>
              </a:rPr>
              <a:t>ar</a:t>
            </a:r>
            <a:r>
              <a:rPr lang="en-US" altLang="en-US" i="1" dirty="0">
                <a:solidFill>
                  <a:schemeClr val="accent2">
                    <a:lumMod val="75000"/>
                  </a:schemeClr>
                </a:solidFill>
                <a:latin typeface="Tahoma" pitchFamily="34" charset="0"/>
              </a:rPr>
              <a:t>-</a:t>
            </a:r>
            <a:r>
              <a:rPr lang="en-US" altLang="en-US" i="1" dirty="0" err="1">
                <a:solidFill>
                  <a:schemeClr val="accent2">
                    <a:lumMod val="75000"/>
                  </a:schemeClr>
                </a:solidFill>
                <a:latin typeface="Tahoma" pitchFamily="34" charset="0"/>
              </a:rPr>
              <a:t>tid</a:t>
            </a:r>
            <a:r>
              <a:rPr lang="en-US" altLang="en-US" i="1" dirty="0">
                <a:solidFill>
                  <a:schemeClr val="accent2">
                    <a:lumMod val="75000"/>
                  </a:schemeClr>
                </a:solidFill>
                <a:latin typeface="Tahoma" pitchFamily="34" charset="0"/>
              </a:rPr>
              <a:t>'-zo]):</a:t>
            </a:r>
          </a:p>
          <a:p>
            <a:pPr>
              <a:buClr>
                <a:schemeClr val="accent2"/>
              </a:buClr>
              <a:buSzPct val="115000"/>
              <a:buFont typeface="Wingdings" pitchFamily="2" charset="2"/>
              <a:buChar char="Ø"/>
            </a:pPr>
            <a:r>
              <a:rPr lang="en-US" altLang="en-US" sz="2000" b="0" dirty="0">
                <a:solidFill>
                  <a:srgbClr val="002060"/>
                </a:solidFill>
                <a:latin typeface="Tahoma" pitchFamily="34" charset="0"/>
              </a:rPr>
              <a:t>To complete thoroughly, that is, repair (literally or figuratively) or adjust: - fit, frame, mend, (make) perfect (-</a:t>
            </a:r>
            <a:r>
              <a:rPr lang="en-US" altLang="en-US" sz="2000" b="0" dirty="0" err="1">
                <a:solidFill>
                  <a:srgbClr val="002060"/>
                </a:solidFill>
                <a:latin typeface="Tahoma" pitchFamily="34" charset="0"/>
              </a:rPr>
              <a:t>ly</a:t>
            </a:r>
            <a:r>
              <a:rPr lang="en-US" altLang="en-US" sz="2000" b="0" dirty="0">
                <a:solidFill>
                  <a:srgbClr val="002060"/>
                </a:solidFill>
                <a:latin typeface="Tahoma" pitchFamily="34" charset="0"/>
              </a:rPr>
              <a:t> join together), prepare, restore.</a:t>
            </a:r>
          </a:p>
          <a:p>
            <a:pPr>
              <a:buClr>
                <a:schemeClr val="accent2"/>
              </a:buClr>
              <a:buSzPct val="115000"/>
              <a:buFont typeface="Wingdings" pitchFamily="2" charset="2"/>
              <a:buChar char="Ø"/>
            </a:pPr>
            <a:r>
              <a:rPr lang="en-US" altLang="en-US" sz="2000" dirty="0">
                <a:solidFill>
                  <a:srgbClr val="002060"/>
                </a:solidFill>
                <a:latin typeface="Tahoma" pitchFamily="34" charset="0"/>
              </a:rPr>
              <a:t>Repair</a:t>
            </a:r>
            <a:r>
              <a:rPr lang="en-US" altLang="en-US" sz="2000" b="0" dirty="0">
                <a:solidFill>
                  <a:srgbClr val="002060"/>
                </a:solidFill>
                <a:latin typeface="Tahoma" pitchFamily="34" charset="0"/>
              </a:rPr>
              <a:t> </a:t>
            </a:r>
            <a:r>
              <a:rPr lang="en-US" altLang="en-US" sz="2000" b="0" i="1" dirty="0">
                <a:solidFill>
                  <a:srgbClr val="002060"/>
                </a:solidFill>
                <a:latin typeface="Tahoma" pitchFamily="34" charset="0"/>
              </a:rPr>
              <a:t>(Mt. 4:21); </a:t>
            </a:r>
            <a:r>
              <a:rPr lang="en-US" altLang="en-US" sz="2000" dirty="0">
                <a:solidFill>
                  <a:srgbClr val="002060"/>
                </a:solidFill>
                <a:latin typeface="Tahoma" pitchFamily="34" charset="0"/>
              </a:rPr>
              <a:t>Complete</a:t>
            </a:r>
            <a:r>
              <a:rPr lang="en-US" altLang="en-US" sz="2000" b="0" dirty="0">
                <a:solidFill>
                  <a:srgbClr val="002060"/>
                </a:solidFill>
                <a:latin typeface="Tahoma" pitchFamily="34" charset="0"/>
              </a:rPr>
              <a:t> </a:t>
            </a:r>
            <a:r>
              <a:rPr lang="en-US" altLang="en-US" sz="2000" b="0" i="1" dirty="0">
                <a:solidFill>
                  <a:srgbClr val="002060"/>
                </a:solidFill>
                <a:latin typeface="Tahoma" pitchFamily="34" charset="0"/>
              </a:rPr>
              <a:t>(Lk. 6:40); </a:t>
            </a:r>
            <a:r>
              <a:rPr lang="en-US" altLang="en-US" sz="2000" dirty="0">
                <a:solidFill>
                  <a:srgbClr val="002060"/>
                </a:solidFill>
                <a:latin typeface="Tahoma" pitchFamily="34" charset="0"/>
              </a:rPr>
              <a:t>Prepare</a:t>
            </a:r>
            <a:r>
              <a:rPr lang="en-US" altLang="en-US" sz="2000" b="0" dirty="0">
                <a:solidFill>
                  <a:srgbClr val="002060"/>
                </a:solidFill>
                <a:latin typeface="Tahoma" pitchFamily="34" charset="0"/>
              </a:rPr>
              <a:t> </a:t>
            </a:r>
            <a:r>
              <a:rPr lang="en-US" altLang="en-US" sz="2000" b="0" i="1" dirty="0">
                <a:solidFill>
                  <a:srgbClr val="002060"/>
                </a:solidFill>
                <a:latin typeface="Tahoma" pitchFamily="34" charset="0"/>
              </a:rPr>
              <a:t>(Heb. 11:3)</a:t>
            </a:r>
          </a:p>
        </p:txBody>
      </p:sp>
    </p:spTree>
    <p:extLst>
      <p:ext uri="{BB962C8B-B14F-4D97-AF65-F5344CB8AC3E}">
        <p14:creationId xmlns:p14="http://schemas.microsoft.com/office/powerpoint/2010/main" val="19028743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81" name="Rectangle 80">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26306" name="Rectangle 2"/>
          <p:cNvSpPr>
            <a:spLocks noGrp="1" noChangeArrowheads="1"/>
          </p:cNvSpPr>
          <p:nvPr>
            <p:ph type="title"/>
          </p:nvPr>
        </p:nvSpPr>
        <p:spPr>
          <a:xfrm>
            <a:off x="1" y="15778"/>
            <a:ext cx="9144000" cy="751450"/>
          </a:xfrm>
        </p:spPr>
        <p:txBody>
          <a:bodyPr vert="horz" lIns="91440" tIns="45720" rIns="91440" bIns="45720" rtlCol="0" anchor="b">
            <a:normAutofit fontScale="90000"/>
          </a:bodyPr>
          <a:lstStyle/>
          <a:p>
            <a:pPr algn="r"/>
            <a:r>
              <a:rPr lang="en-US" altLang="en-US" sz="4800" b="1" u="sng" dirty="0">
                <a:solidFill>
                  <a:srgbClr val="FFFFFF"/>
                </a:solidFill>
              </a:rPr>
              <a:t>Intro</a:t>
            </a:r>
          </a:p>
        </p:txBody>
      </p:sp>
      <p:sp useBgFill="1">
        <p:nvSpPr>
          <p:cNvPr id="83"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814083"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sign&#10;&#10;Description generated with very high confidence">
            <a:extLst>
              <a:ext uri="{FF2B5EF4-FFF2-40B4-BE49-F238E27FC236}">
                <a16:creationId xmlns:a16="http://schemas.microsoft.com/office/drawing/2014/main" id="{D977DF6D-3629-43AA-B008-155920473A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12" y="1220227"/>
            <a:ext cx="4087828" cy="4087828"/>
          </a:xfrm>
          <a:prstGeom prst="rect">
            <a:avLst/>
          </a:prstGeom>
        </p:spPr>
      </p:pic>
      <p:sp>
        <p:nvSpPr>
          <p:cNvPr id="8" name="Footer Placeholder 4"/>
          <p:cNvSpPr>
            <a:spLocks noGrp="1"/>
          </p:cNvSpPr>
          <p:nvPr>
            <p:ph type="ftr" sz="quarter" idx="11"/>
          </p:nvPr>
        </p:nvSpPr>
        <p:spPr>
          <a:xfrm>
            <a:off x="-1" y="6625199"/>
            <a:ext cx="5657850" cy="224863"/>
          </a:xfrm>
        </p:spPr>
        <p:txBody>
          <a:bodyPr vert="horz" lIns="91440" tIns="45720" rIns="91440" bIns="45720" rtlCol="0" anchor="t">
            <a:normAutofit fontScale="92500" lnSpcReduction="10000"/>
          </a:bodyPr>
          <a:lstStyle/>
          <a:p>
            <a:pPr>
              <a:spcAft>
                <a:spcPts val="600"/>
              </a:spcAft>
            </a:pPr>
            <a:r>
              <a:rPr lang="en-US" altLang="en-US" b="0" i="0" kern="1200" dirty="0">
                <a:solidFill>
                  <a:srgbClr val="FFFFFF"/>
                </a:solidFill>
                <a:effectLst/>
                <a:latin typeface="+mn-lt"/>
                <a:ea typeface="+mn-ea"/>
                <a:cs typeface="+mn-cs"/>
              </a:rPr>
              <a:t>God Will Equip You...</a:t>
            </a:r>
          </a:p>
        </p:txBody>
      </p:sp>
      <p:grpSp>
        <p:nvGrpSpPr>
          <p:cNvPr id="85" name="Group 84">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86" name="Straight Connector 85">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8" name="Text Box 5">
            <a:extLst>
              <a:ext uri="{FF2B5EF4-FFF2-40B4-BE49-F238E27FC236}">
                <a16:creationId xmlns:a16="http://schemas.microsoft.com/office/drawing/2014/main" id="{CD52AE38-06DB-4AF0-BC1E-F0007BD62DBF}"/>
              </a:ext>
            </a:extLst>
          </p:cNvPr>
          <p:cNvSpPr txBox="1">
            <a:spLocks noChangeArrowheads="1"/>
          </p:cNvSpPr>
          <p:nvPr/>
        </p:nvSpPr>
        <p:spPr bwMode="auto">
          <a:xfrm>
            <a:off x="3350" y="5970930"/>
            <a:ext cx="9156290" cy="646331"/>
          </a:xfrm>
          <a:prstGeom prst="rect">
            <a:avLst/>
          </a:prstGeom>
          <a:solidFill>
            <a:schemeClr val="accent3">
              <a:lumMod val="20000"/>
              <a:lumOff val="80000"/>
            </a:schemeClr>
          </a:solidFill>
          <a:ln>
            <a:noFill/>
          </a:ln>
          <a:extLst/>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en-US" altLang="en-US" sz="3600" dirty="0">
                <a:solidFill>
                  <a:srgbClr val="0000FF"/>
                </a:solidFill>
                <a:latin typeface="Tahoma" pitchFamily="34" charset="0"/>
              </a:rPr>
              <a:t>God will equip you…</a:t>
            </a:r>
            <a:endParaRPr lang="en-US" altLang="en-US" sz="3600" i="1" dirty="0">
              <a:solidFill>
                <a:srgbClr val="0000FF"/>
              </a:solidFill>
              <a:latin typeface="Tahoma" pitchFamily="34" charset="0"/>
            </a:endParaRPr>
          </a:p>
        </p:txBody>
      </p:sp>
    </p:spTree>
    <p:extLst>
      <p:ext uri="{BB962C8B-B14F-4D97-AF65-F5344CB8AC3E}">
        <p14:creationId xmlns:p14="http://schemas.microsoft.com/office/powerpoint/2010/main" val="9392380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a:bodyPr>
          <a:lstStyle/>
          <a:p>
            <a:pPr algn="r"/>
            <a:r>
              <a:rPr lang="en-US" sz="4000" dirty="0">
                <a:latin typeface="Arial" panose="020B0604020202020204" pitchFamily="34" charset="0"/>
                <a:cs typeface="Arial" panose="020B0604020202020204" pitchFamily="34" charset="0"/>
              </a:rPr>
              <a:t>…through his word</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a:spcAft>
                <a:spcPts val="600"/>
              </a:spcAft>
            </a:pPr>
            <a:r>
              <a:rPr lang="en-US" altLang="en-US" b="0" i="0" kern="1200" dirty="0">
                <a:solidFill>
                  <a:schemeClr val="tx1">
                    <a:alpha val="80000"/>
                  </a:schemeClr>
                </a:solidFill>
                <a:effectLst/>
                <a:latin typeface="+mn-lt"/>
                <a:ea typeface="+mn-ea"/>
                <a:cs typeface="+mn-cs"/>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0" i="1" dirty="0">
                <a:effectLst>
                  <a:glow rad="228600">
                    <a:schemeClr val="accent3">
                      <a:satMod val="175000"/>
                      <a:alpha val="40000"/>
                    </a:schemeClr>
                  </a:glow>
                </a:effectLst>
                <a:latin typeface="Arial" panose="020B0604020202020204" pitchFamily="34" charset="0"/>
                <a:cs typeface="Arial" panose="020B0604020202020204" pitchFamily="34" charset="0"/>
              </a:rPr>
              <a:t>God will equip you…</a:t>
            </a:r>
            <a:br>
              <a:rPr lang="en-US" sz="4000" b="0" dirty="0">
                <a:latin typeface="Arial" panose="020B0604020202020204" pitchFamily="34" charset="0"/>
                <a:cs typeface="Arial" panose="020B0604020202020204" pitchFamily="34" charset="0"/>
              </a:rPr>
            </a:br>
            <a:endParaRPr lang="en-US" sz="4000" b="0" dirty="0">
              <a:latin typeface="Arial" panose="020B0604020202020204" pitchFamily="34" charset="0"/>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2165581"/>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buFont typeface="Wingdings" panose="05000000000000000000" pitchFamily="2" charset="2"/>
              <a:buChar char="v"/>
            </a:pPr>
            <a:r>
              <a:rPr lang="en-US" altLang="en-US" dirty="0">
                <a:solidFill>
                  <a:srgbClr val="FFFF00"/>
                </a:solidFill>
                <a:latin typeface="Tahoma" pitchFamily="34" charset="0"/>
              </a:rPr>
              <a:t>II Tim. 3:14-17</a:t>
            </a:r>
          </a:p>
        </p:txBody>
      </p:sp>
      <p:sp>
        <p:nvSpPr>
          <p:cNvPr id="22" name="Text Box 6">
            <a:extLst>
              <a:ext uri="{FF2B5EF4-FFF2-40B4-BE49-F238E27FC236}">
                <a16:creationId xmlns:a16="http://schemas.microsoft.com/office/drawing/2014/main" id="{2C370923-ACAC-4DEF-AF7B-248C79DDC19A}"/>
              </a:ext>
            </a:extLst>
          </p:cNvPr>
          <p:cNvSpPr txBox="1">
            <a:spLocks noChangeArrowheads="1"/>
          </p:cNvSpPr>
          <p:nvPr/>
        </p:nvSpPr>
        <p:spPr bwMode="auto">
          <a:xfrm>
            <a:off x="2459" y="3276600"/>
            <a:ext cx="9144000" cy="2923877"/>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II Tim. 3:14-17 (NKJ)</a:t>
            </a:r>
            <a:endParaRPr lang="en-US" altLang="en-US" i="1" dirty="0">
              <a:solidFill>
                <a:srgbClr val="7030A0"/>
              </a:solidFill>
              <a:latin typeface="Tahoma" pitchFamily="34" charset="0"/>
            </a:endParaRPr>
          </a:p>
          <a:p>
            <a:r>
              <a:rPr lang="en-US" altLang="en-US" sz="2000" b="0" dirty="0">
                <a:solidFill>
                  <a:srgbClr val="002060"/>
                </a:solidFill>
                <a:latin typeface="Tahoma" pitchFamily="34" charset="0"/>
              </a:rPr>
              <a:t>14.  But you must continue in the things which you have learned and been assured of, knowing from whom you have learned them,</a:t>
            </a:r>
          </a:p>
          <a:p>
            <a:r>
              <a:rPr lang="en-US" altLang="en-US" sz="2000" b="0" dirty="0">
                <a:solidFill>
                  <a:srgbClr val="002060"/>
                </a:solidFill>
                <a:latin typeface="Tahoma" pitchFamily="34" charset="0"/>
              </a:rPr>
              <a:t>15.  and that from childhood you have known the Holy Scriptures, which are able to make you wise for salvation through faith which is in Christ Jesus.</a:t>
            </a:r>
          </a:p>
          <a:p>
            <a:r>
              <a:rPr lang="en-US" altLang="en-US" sz="2000" b="0" dirty="0">
                <a:solidFill>
                  <a:srgbClr val="002060"/>
                </a:solidFill>
                <a:latin typeface="Tahoma" pitchFamily="34" charset="0"/>
              </a:rPr>
              <a:t>16.  All Scripture is given by inspiration of God, and is profitable for doctrine, for reproof, for correction, for instruction in righteousness,</a:t>
            </a:r>
          </a:p>
          <a:p>
            <a:r>
              <a:rPr lang="en-US" altLang="en-US" sz="2000" b="0" dirty="0">
                <a:solidFill>
                  <a:srgbClr val="002060"/>
                </a:solidFill>
                <a:latin typeface="Tahoma" pitchFamily="34" charset="0"/>
              </a:rPr>
              <a:t>17.  that the man of God may be complete, thoroughly equipped for every good work.</a:t>
            </a:r>
          </a:p>
        </p:txBody>
      </p:sp>
    </p:spTree>
    <p:extLst>
      <p:ext uri="{BB962C8B-B14F-4D97-AF65-F5344CB8AC3E}">
        <p14:creationId xmlns:p14="http://schemas.microsoft.com/office/powerpoint/2010/main" val="4267403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a:bodyPr>
          <a:lstStyle/>
          <a:p>
            <a:pPr algn="r"/>
            <a:r>
              <a:rPr lang="en-US" sz="4000" dirty="0">
                <a:latin typeface="Arial" panose="020B0604020202020204" pitchFamily="34" charset="0"/>
                <a:cs typeface="Arial" panose="020B0604020202020204" pitchFamily="34" charset="0"/>
              </a:rPr>
              <a:t>…through his word</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2165581"/>
            <a:ext cx="91440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Tim. 3:14-17</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altLang="en-US" dirty="0">
              <a:solidFill>
                <a:srgbClr val="FFFF00"/>
              </a:solidFill>
              <a:latin typeface="Tahoma"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Pet. 1:2-4</a:t>
            </a:r>
          </a:p>
        </p:txBody>
      </p:sp>
      <p:sp>
        <p:nvSpPr>
          <p:cNvPr id="14" name="Text Box 6">
            <a:extLst>
              <a:ext uri="{FF2B5EF4-FFF2-40B4-BE49-F238E27FC236}">
                <a16:creationId xmlns:a16="http://schemas.microsoft.com/office/drawing/2014/main" id="{2C8EFF26-C6FD-40B0-B17E-406F51B3970F}"/>
              </a:ext>
            </a:extLst>
          </p:cNvPr>
          <p:cNvSpPr txBox="1">
            <a:spLocks noChangeArrowheads="1"/>
          </p:cNvSpPr>
          <p:nvPr/>
        </p:nvSpPr>
        <p:spPr bwMode="auto">
          <a:xfrm>
            <a:off x="2459" y="3605362"/>
            <a:ext cx="9144000" cy="2923877"/>
          </a:xfrm>
          <a:prstGeom prst="rect">
            <a:avLst/>
          </a:prstGeom>
          <a:solidFill>
            <a:schemeClr val="tx2">
              <a:lumMod val="40000"/>
              <a:lumOff val="60000"/>
            </a:schemeClr>
          </a:solidFill>
          <a:ln/>
          <a:extLst/>
        </p:spPr>
        <p:style>
          <a:lnRef idx="0">
            <a:schemeClr val="accent3"/>
          </a:lnRef>
          <a:fillRef idx="3">
            <a:schemeClr val="accent3"/>
          </a:fillRef>
          <a:effectRef idx="3">
            <a:schemeClr val="accent3"/>
          </a:effectRef>
          <a:fontRef idx="minor">
            <a:schemeClr val="lt1"/>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dirty="0">
                <a:solidFill>
                  <a:srgbClr val="7030A0"/>
                </a:solidFill>
                <a:latin typeface="Tahoma" pitchFamily="34" charset="0"/>
              </a:rPr>
              <a:t>II Pet. 1:2-4</a:t>
            </a:r>
            <a:endParaRPr lang="en-US" altLang="en-US" i="1" dirty="0">
              <a:solidFill>
                <a:srgbClr val="7030A0"/>
              </a:solidFill>
              <a:latin typeface="Tahoma" pitchFamily="34" charset="0"/>
            </a:endParaRPr>
          </a:p>
          <a:p>
            <a:r>
              <a:rPr lang="en-US" altLang="en-US" sz="2000" b="0" dirty="0">
                <a:solidFill>
                  <a:srgbClr val="002060"/>
                </a:solidFill>
                <a:latin typeface="Tahoma" pitchFamily="34" charset="0"/>
              </a:rPr>
              <a:t>2.  Grace and peace be multiplied to you in the knowledge of God and of Jesus our Lord;</a:t>
            </a:r>
          </a:p>
          <a:p>
            <a:r>
              <a:rPr lang="en-US" altLang="en-US" sz="2000" b="0" dirty="0">
                <a:solidFill>
                  <a:srgbClr val="002060"/>
                </a:solidFill>
                <a:latin typeface="Tahoma" pitchFamily="34" charset="0"/>
              </a:rPr>
              <a:t>3.  seeing that His divine power has granted to us everything pertaining to life and godliness, through the true knowledge of Him who called us by His own glory and excellence.</a:t>
            </a:r>
          </a:p>
          <a:p>
            <a:r>
              <a:rPr lang="en-US" altLang="en-US" sz="2000" b="0" dirty="0">
                <a:solidFill>
                  <a:srgbClr val="002060"/>
                </a:solidFill>
                <a:latin typeface="Tahoma" pitchFamily="34" charset="0"/>
              </a:rPr>
              <a:t>4.  For by these He has granted to us His precious and magnificent promises, so that by them you may become partakers of the divine nature, having escaped the corruption that is in the world by lust.</a:t>
            </a:r>
          </a:p>
        </p:txBody>
      </p:sp>
    </p:spTree>
    <p:extLst>
      <p:ext uri="{BB962C8B-B14F-4D97-AF65-F5344CB8AC3E}">
        <p14:creationId xmlns:p14="http://schemas.microsoft.com/office/powerpoint/2010/main" val="42935417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 calcmode="lin" valueType="num">
                                      <p:cBhvr additive="base">
                                        <p:cTn id="7"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71009" y="8467"/>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581127" y="91545"/>
            <a:ext cx="4560491"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26868"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01877" y="32278"/>
            <a:ext cx="3639742"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84069" y="609601"/>
            <a:ext cx="325754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23" name="Rectangle 22">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a:bodyPr>
          <a:lstStyle/>
          <a:p>
            <a:pPr algn="r"/>
            <a:r>
              <a:rPr lang="en-US" sz="4000" dirty="0">
                <a:latin typeface="Arial" panose="020B0604020202020204" pitchFamily="34" charset="0"/>
                <a:cs typeface="Arial" panose="020B0604020202020204" pitchFamily="34" charset="0"/>
              </a:rPr>
              <a:t>…through his word</a:t>
            </a:r>
          </a:p>
        </p:txBody>
      </p:sp>
      <p:sp>
        <p:nvSpPr>
          <p:cNvPr id="8" name="Footer Placeholder 4"/>
          <p:cNvSpPr>
            <a:spLocks noGrp="1"/>
          </p:cNvSpPr>
          <p:nvPr>
            <p:ph type="ftr" sz="quarter" idx="11"/>
          </p:nvPr>
        </p:nvSpPr>
        <p:spPr>
          <a:xfrm>
            <a:off x="22412" y="6629400"/>
            <a:ext cx="5657850" cy="228600"/>
          </a:xfrm>
        </p:spPr>
        <p:txBody>
          <a:bodyPr vert="horz" lIns="91440" tIns="45720" rIns="91440" bIns="45720" rtlCol="0" anchor="t">
            <a:normAutofit lnSpcReduction="10000"/>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1000" b="0" i="0" u="none" strike="noStrike" kern="1200" cap="none" spc="0" normalizeH="0" baseline="0" noProof="0" dirty="0">
                <a:ln>
                  <a:noFill/>
                </a:ln>
                <a:solidFill>
                  <a:prstClr val="white">
                    <a:alpha val="80000"/>
                  </a:prstClr>
                </a:solidFill>
                <a:effectLst/>
                <a:uLnTx/>
                <a:uFillTx/>
                <a:latin typeface="Century Gothic" panose="020B0502020202020204"/>
                <a:ea typeface="+mn-ea"/>
                <a:cs typeface="Times New Roman" pitchFamily="18" charset="0"/>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t>God will equip you…</a:t>
            </a:r>
            <a:br>
              <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rPr>
            </a:br>
            <a:endParaRPr kumimoji="0" lang="en-US" sz="4000" b="0" i="1" u="none" strike="noStrike" kern="1200" cap="all" spc="0" normalizeH="0" baseline="0" noProof="0" dirty="0">
              <a:ln w="3175" cmpd="sng">
                <a:noFill/>
              </a:ln>
              <a:solidFill>
                <a:prstClr val="white"/>
              </a:solidFill>
              <a:effectLst>
                <a:glow rad="228600">
                  <a:schemeClr val="accent3">
                    <a:satMod val="175000"/>
                    <a:alpha val="40000"/>
                  </a:schemeClr>
                </a:glow>
              </a:effectLst>
              <a:uLnTx/>
              <a:uFillTx/>
              <a:latin typeface="Arial" panose="020B0604020202020204" pitchFamily="34" charset="0"/>
              <a:ea typeface="+mj-ea"/>
              <a:cs typeface="Arial" panose="020B0604020202020204" pitchFamily="34" charset="0"/>
            </a:endParaRPr>
          </a:p>
        </p:txBody>
      </p:sp>
      <p:sp>
        <p:nvSpPr>
          <p:cNvPr id="20" name="Text Box 4">
            <a:extLst>
              <a:ext uri="{FF2B5EF4-FFF2-40B4-BE49-F238E27FC236}">
                <a16:creationId xmlns:a16="http://schemas.microsoft.com/office/drawing/2014/main" id="{D94269E2-AC01-40EF-9599-0B9ED2432235}"/>
              </a:ext>
            </a:extLst>
          </p:cNvPr>
          <p:cNvSpPr txBox="1">
            <a:spLocks noChangeArrowheads="1"/>
          </p:cNvSpPr>
          <p:nvPr/>
        </p:nvSpPr>
        <p:spPr bwMode="auto">
          <a:xfrm>
            <a:off x="2459" y="2165581"/>
            <a:ext cx="91440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Tim. 3:14-17</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Pet. 1:2-4</a:t>
            </a: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endParaRPr lang="en-US" altLang="en-US" dirty="0">
              <a:solidFill>
                <a:srgbClr val="FFFF00"/>
              </a:solidFill>
              <a:latin typeface="Tahoma" pitchFamily="34" charset="0"/>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altLang="en-US" sz="2400" b="1" i="0" u="none" strike="noStrike" kern="1200" cap="none" spc="0" normalizeH="0" baseline="0" noProof="0" dirty="0">
                <a:ln>
                  <a:noFill/>
                </a:ln>
                <a:solidFill>
                  <a:srgbClr val="FFFF00"/>
                </a:solidFill>
                <a:effectLst/>
                <a:uLnTx/>
                <a:uFillTx/>
                <a:latin typeface="Tahoma" pitchFamily="34" charset="0"/>
                <a:ea typeface="+mn-ea"/>
                <a:cs typeface="Times New Roman" pitchFamily="18" charset="0"/>
              </a:rPr>
              <a:t>II Pet. 1:5-11</a:t>
            </a:r>
          </a:p>
        </p:txBody>
      </p:sp>
    </p:spTree>
    <p:extLst>
      <p:ext uri="{BB962C8B-B14F-4D97-AF65-F5344CB8AC3E}">
        <p14:creationId xmlns:p14="http://schemas.microsoft.com/office/powerpoint/2010/main" val="1409998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xEl>
                                              <p:pRg st="4" end="4"/>
                                            </p:txEl>
                                          </p:spTgt>
                                        </p:tgtEl>
                                        <p:attrNameLst>
                                          <p:attrName>style.visibility</p:attrName>
                                        </p:attrNameLst>
                                      </p:cBhvr>
                                      <p:to>
                                        <p:strVal val="visible"/>
                                      </p:to>
                                    </p:set>
                                    <p:anim calcmode="lin" valueType="num">
                                      <p:cBhvr additive="base">
                                        <p:cTn id="7" dur="500" fill="hold"/>
                                        <p:tgtEl>
                                          <p:spTgt spid="20">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ss, outdoor, sky, person&#10;&#10;Description generated with very high confidence">
            <a:extLst>
              <a:ext uri="{FF2B5EF4-FFF2-40B4-BE49-F238E27FC236}">
                <a16:creationId xmlns:a16="http://schemas.microsoft.com/office/drawing/2014/main" id="{7A2043A5-D216-4A82-A9A8-F5D97F2D3B88}"/>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33487" r="6847" b="1"/>
          <a:stretch/>
        </p:blipFill>
        <p:spPr>
          <a:xfrm>
            <a:off x="9127" y="24458"/>
            <a:ext cx="9143999" cy="6857990"/>
          </a:xfrm>
          <a:prstGeom prst="rect">
            <a:avLst/>
          </a:prstGeom>
        </p:spPr>
      </p:pic>
      <p:sp>
        <p:nvSpPr>
          <p:cNvPr id="4" name="Title 3">
            <a:extLst>
              <a:ext uri="{FF2B5EF4-FFF2-40B4-BE49-F238E27FC236}">
                <a16:creationId xmlns:a16="http://schemas.microsoft.com/office/drawing/2014/main" id="{AA26C7D4-3423-41EC-9A34-9748CD992879}"/>
              </a:ext>
            </a:extLst>
          </p:cNvPr>
          <p:cNvSpPr>
            <a:spLocks noGrp="1"/>
          </p:cNvSpPr>
          <p:nvPr>
            <p:ph type="title"/>
          </p:nvPr>
        </p:nvSpPr>
        <p:spPr>
          <a:xfrm>
            <a:off x="9127" y="7831"/>
            <a:ext cx="9125746" cy="1287570"/>
          </a:xfrm>
        </p:spPr>
        <p:txBody>
          <a:bodyPr vert="horz" lIns="91440" tIns="45720" rIns="91440" bIns="45720" rtlCol="0" anchor="b">
            <a:normAutofit/>
          </a:bodyPr>
          <a:lstStyle/>
          <a:p>
            <a:pPr algn="r"/>
            <a:r>
              <a:rPr lang="en-US" sz="4000" dirty="0">
                <a:ln w="3175" cmpd="sng">
                  <a:solidFill>
                    <a:schemeClr val="tx1"/>
                  </a:solidFill>
                </a:ln>
                <a:solidFill>
                  <a:srgbClr val="0000FF"/>
                </a:solidFill>
                <a:latin typeface="Arial" panose="020B0604020202020204" pitchFamily="34" charset="0"/>
                <a:cs typeface="Arial" panose="020B0604020202020204" pitchFamily="34" charset="0"/>
              </a:rPr>
              <a:t>…through his word</a:t>
            </a:r>
          </a:p>
        </p:txBody>
      </p:sp>
      <p:sp>
        <p:nvSpPr>
          <p:cNvPr id="8" name="Footer Placeholder 4"/>
          <p:cNvSpPr>
            <a:spLocks noGrp="1"/>
          </p:cNvSpPr>
          <p:nvPr>
            <p:ph type="ftr" sz="quarter" idx="11"/>
          </p:nvPr>
        </p:nvSpPr>
        <p:spPr>
          <a:xfrm>
            <a:off x="22412" y="6492875"/>
            <a:ext cx="5657850" cy="365125"/>
          </a:xfrm>
        </p:spPr>
        <p:txBody>
          <a:bodyPr vert="horz" lIns="91440" tIns="45720" rIns="91440" bIns="45720" rtlCol="0" anchor="t">
            <a:normAutofit/>
          </a:bodyPr>
          <a:lstStyle/>
          <a:p>
            <a:pPr>
              <a:spcAft>
                <a:spcPts val="600"/>
              </a:spcAft>
            </a:pPr>
            <a:r>
              <a:rPr lang="en-US" altLang="en-US" b="0" i="0" kern="1200" dirty="0">
                <a:solidFill>
                  <a:schemeClr val="tx1">
                    <a:alpha val="80000"/>
                  </a:schemeClr>
                </a:solidFill>
                <a:effectLst/>
                <a:latin typeface="+mn-lt"/>
                <a:ea typeface="+mn-ea"/>
                <a:cs typeface="+mn-cs"/>
              </a:rPr>
              <a:t>God Will Equip You...</a:t>
            </a:r>
          </a:p>
        </p:txBody>
      </p:sp>
      <p:sp>
        <p:nvSpPr>
          <p:cNvPr id="18" name="Title 3">
            <a:extLst>
              <a:ext uri="{FF2B5EF4-FFF2-40B4-BE49-F238E27FC236}">
                <a16:creationId xmlns:a16="http://schemas.microsoft.com/office/drawing/2014/main" id="{D89FEE8A-1DC7-464D-A026-5FF893CD9D21}"/>
              </a:ext>
            </a:extLst>
          </p:cNvPr>
          <p:cNvSpPr txBox="1">
            <a:spLocks/>
          </p:cNvSpPr>
          <p:nvPr/>
        </p:nvSpPr>
        <p:spPr>
          <a:xfrm>
            <a:off x="-2382" y="21148"/>
            <a:ext cx="9125746" cy="812692"/>
          </a:xfrm>
          <a:prstGeom prst="rect">
            <a:avLst/>
          </a:prstGeom>
          <a:effectLst/>
        </p:spPr>
        <p:txBody>
          <a:bodyPr vert="horz" lIns="91440" tIns="45720" rIns="91440" bIns="45720" rtlCol="0" anchor="b">
            <a:normAutofit fontScale="70000" lnSpcReduction="200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4000" b="0" i="1" dirty="0">
                <a:solidFill>
                  <a:schemeClr val="bg1"/>
                </a:solidFill>
                <a:effectLst>
                  <a:glow rad="228600">
                    <a:schemeClr val="accent4">
                      <a:satMod val="175000"/>
                      <a:alpha val="40000"/>
                    </a:schemeClr>
                  </a:glow>
                </a:effectLst>
                <a:latin typeface="Arial" panose="020B0604020202020204" pitchFamily="34" charset="0"/>
                <a:cs typeface="Arial" panose="020B0604020202020204" pitchFamily="34" charset="0"/>
              </a:rPr>
              <a:t>God will equip you…</a:t>
            </a:r>
            <a:br>
              <a:rPr lang="en-US" sz="4000" b="0" dirty="0">
                <a:latin typeface="Arial" panose="020B0604020202020204" pitchFamily="34" charset="0"/>
                <a:cs typeface="Arial" panose="020B0604020202020204" pitchFamily="34" charset="0"/>
              </a:rPr>
            </a:br>
            <a:endParaRPr lang="en-US" sz="4000" b="0" dirty="0">
              <a:latin typeface="Arial" panose="020B0604020202020204" pitchFamily="34" charset="0"/>
              <a:cs typeface="Arial" panose="020B0604020202020204" pitchFamily="34" charset="0"/>
            </a:endParaRPr>
          </a:p>
        </p:txBody>
      </p:sp>
      <p:sp>
        <p:nvSpPr>
          <p:cNvPr id="22" name="Text Box 6">
            <a:extLst>
              <a:ext uri="{FF2B5EF4-FFF2-40B4-BE49-F238E27FC236}">
                <a16:creationId xmlns:a16="http://schemas.microsoft.com/office/drawing/2014/main" id="{2C370923-ACAC-4DEF-AF7B-248C79DDC19A}"/>
              </a:ext>
            </a:extLst>
          </p:cNvPr>
          <p:cNvSpPr txBox="1">
            <a:spLocks noChangeArrowheads="1"/>
          </p:cNvSpPr>
          <p:nvPr/>
        </p:nvSpPr>
        <p:spPr bwMode="auto">
          <a:xfrm>
            <a:off x="22411" y="1304555"/>
            <a:ext cx="9100953" cy="5139869"/>
          </a:xfrm>
          <a:prstGeom prst="rect">
            <a:avLst/>
          </a:prstGeom>
          <a:noFill/>
          <a:ln w="9525" cap="flat" cmpd="sng" algn="ctr">
            <a:solidFill>
              <a:schemeClr val="accent2"/>
            </a:solidFill>
            <a:prstDash val="solid"/>
            <a:round/>
            <a:headEnd type="none" w="med" len="med"/>
            <a:tailEnd type="none" w="med" len="med"/>
          </a:ln>
          <a:extLst/>
        </p:spPr>
        <p:style>
          <a:lnRef idx="0">
            <a:scrgbClr r="0" g="0" b="0"/>
          </a:lnRef>
          <a:fillRef idx="0">
            <a:scrgbClr r="0" g="0" b="0"/>
          </a:fillRef>
          <a:effectRef idx="0">
            <a:scrgbClr r="0" g="0" b="0"/>
          </a:effectRef>
          <a:fontRef idx="minor">
            <a:schemeClr val="accent2"/>
          </a:fontRef>
        </p:style>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altLang="en-US" sz="2800" dirty="0">
                <a:solidFill>
                  <a:srgbClr val="FFFF00"/>
                </a:solidFill>
                <a:latin typeface="Tahoma" pitchFamily="34" charset="0"/>
              </a:rPr>
              <a:t>II Pet. 1:5-11</a:t>
            </a:r>
            <a:endParaRPr lang="en-US" altLang="en-US" sz="2800" i="1" dirty="0">
              <a:solidFill>
                <a:srgbClr val="FFFF00"/>
              </a:solidFill>
              <a:latin typeface="Tahoma" pitchFamily="34" charset="0"/>
            </a:endParaRPr>
          </a:p>
          <a:p>
            <a:r>
              <a:rPr lang="en-US" altLang="en-US" sz="2000" b="0" dirty="0">
                <a:solidFill>
                  <a:srgbClr val="FFFFFF"/>
                </a:solidFill>
                <a:latin typeface="Tahoma" pitchFamily="34" charset="0"/>
              </a:rPr>
              <a:t>5.  Now for this very reason also, applying all diligence, in your faith supply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moral excellence</a:t>
            </a:r>
            <a:r>
              <a:rPr lang="en-US" altLang="en-US" sz="2000" b="0" dirty="0">
                <a:solidFill>
                  <a:srgbClr val="FFFFFF"/>
                </a:solidFill>
                <a:latin typeface="Tahoma" pitchFamily="34" charset="0"/>
              </a:rPr>
              <a:t>, and in your moral excellence,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knowledge</a:t>
            </a:r>
            <a:r>
              <a:rPr lang="en-US" altLang="en-US" sz="2000" b="0" dirty="0">
                <a:solidFill>
                  <a:srgbClr val="FFFFFF"/>
                </a:solidFill>
                <a:latin typeface="Tahoma" pitchFamily="34" charset="0"/>
              </a:rPr>
              <a:t>,</a:t>
            </a:r>
          </a:p>
          <a:p>
            <a:r>
              <a:rPr lang="en-US" altLang="en-US" sz="2000" b="0" dirty="0">
                <a:solidFill>
                  <a:srgbClr val="FFFFFF"/>
                </a:solidFill>
                <a:latin typeface="Tahoma" pitchFamily="34" charset="0"/>
              </a:rPr>
              <a:t>6.  and in your knowledge,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self-control</a:t>
            </a:r>
            <a:r>
              <a:rPr lang="en-US" altLang="en-US" sz="2000" b="0" dirty="0">
                <a:solidFill>
                  <a:srgbClr val="FFFFFF"/>
                </a:solidFill>
                <a:latin typeface="Tahoma" pitchFamily="34" charset="0"/>
              </a:rPr>
              <a:t>, and in your self-control,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perseverance</a:t>
            </a:r>
            <a:r>
              <a:rPr lang="en-US" altLang="en-US" sz="2000" b="0" dirty="0">
                <a:solidFill>
                  <a:srgbClr val="FFFFFF"/>
                </a:solidFill>
                <a:latin typeface="Tahoma" pitchFamily="34" charset="0"/>
              </a:rPr>
              <a:t>, and in your perseverance,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godliness</a:t>
            </a:r>
            <a:r>
              <a:rPr lang="en-US" altLang="en-US" sz="2000" b="0" dirty="0">
                <a:solidFill>
                  <a:srgbClr val="FFFFFF"/>
                </a:solidFill>
                <a:latin typeface="Tahoma" pitchFamily="34" charset="0"/>
              </a:rPr>
              <a:t>,</a:t>
            </a:r>
          </a:p>
          <a:p>
            <a:r>
              <a:rPr lang="en-US" altLang="en-US" sz="2000" b="0" dirty="0">
                <a:solidFill>
                  <a:srgbClr val="FFFFFF"/>
                </a:solidFill>
                <a:latin typeface="Tahoma" pitchFamily="34" charset="0"/>
              </a:rPr>
              <a:t>7.  and in your godliness,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brotherly kindness</a:t>
            </a:r>
            <a:r>
              <a:rPr lang="en-US" altLang="en-US" sz="2000" b="0" dirty="0">
                <a:solidFill>
                  <a:srgbClr val="FFFFFF"/>
                </a:solidFill>
                <a:latin typeface="Tahoma" pitchFamily="34" charset="0"/>
              </a:rPr>
              <a:t>, and in your brotherly kindness, </a:t>
            </a:r>
            <a:r>
              <a:rPr lang="en-US" altLang="en-US" sz="2000" dirty="0">
                <a:ln w="0"/>
                <a:solidFill>
                  <a:schemeClr val="bg1"/>
                </a:solidFill>
                <a:effectLst>
                  <a:glow rad="228600">
                    <a:schemeClr val="accent4">
                      <a:satMod val="175000"/>
                      <a:alpha val="40000"/>
                    </a:schemeClr>
                  </a:glow>
                  <a:outerShdw blurRad="38100" dist="19050" dir="2700000" algn="tl" rotWithShape="0">
                    <a:schemeClr val="dk1">
                      <a:alpha val="40000"/>
                    </a:schemeClr>
                  </a:outerShdw>
                </a:effectLst>
                <a:latin typeface="Tahoma" pitchFamily="34" charset="0"/>
              </a:rPr>
              <a:t>love</a:t>
            </a:r>
            <a:r>
              <a:rPr lang="en-US" altLang="en-US" sz="2000" b="0" dirty="0">
                <a:solidFill>
                  <a:srgbClr val="FFFFFF"/>
                </a:solidFill>
                <a:latin typeface="Tahoma" pitchFamily="34" charset="0"/>
              </a:rPr>
              <a:t>.</a:t>
            </a:r>
          </a:p>
          <a:p>
            <a:r>
              <a:rPr lang="en-US" altLang="en-US" sz="2000" b="0" dirty="0">
                <a:solidFill>
                  <a:srgbClr val="FFFFFF"/>
                </a:solidFill>
                <a:latin typeface="Tahoma" pitchFamily="34" charset="0"/>
              </a:rPr>
              <a:t>8.  For if these qualities are yours and are increasing, they render you neither useless nor unfruitful in the true knowledge of our Lord Jesus Christ.</a:t>
            </a:r>
          </a:p>
          <a:p>
            <a:r>
              <a:rPr lang="en-US" altLang="en-US" sz="2000" b="0" dirty="0">
                <a:solidFill>
                  <a:srgbClr val="FFFFFF"/>
                </a:solidFill>
                <a:latin typeface="Tahoma" pitchFamily="34" charset="0"/>
              </a:rPr>
              <a:t>9.  For he who lacks these qualities is blind or short-sighted, having forgotten his purification from his former sins.</a:t>
            </a:r>
          </a:p>
          <a:p>
            <a:r>
              <a:rPr lang="en-US" altLang="en-US" sz="2000" b="0" dirty="0">
                <a:solidFill>
                  <a:srgbClr val="FFFFFF"/>
                </a:solidFill>
                <a:latin typeface="Tahoma" pitchFamily="34" charset="0"/>
              </a:rPr>
              <a:t>10.  Therefore, brethren, be all the more diligent to make certain about His calling and choosing you; for as long as you practice these things, you will never stumble;</a:t>
            </a:r>
          </a:p>
          <a:p>
            <a:r>
              <a:rPr lang="en-US" altLang="en-US" sz="2000" b="0" dirty="0">
                <a:solidFill>
                  <a:srgbClr val="FFFFFF"/>
                </a:solidFill>
                <a:latin typeface="Tahoma" pitchFamily="34" charset="0"/>
              </a:rPr>
              <a:t>11.  for in this way the entrance into the eternal kingdom of our Lord and Savior Jesus Christ will be abundantly supplied to you.</a:t>
            </a:r>
          </a:p>
        </p:txBody>
      </p:sp>
    </p:spTree>
    <p:extLst>
      <p:ext uri="{BB962C8B-B14F-4D97-AF65-F5344CB8AC3E}">
        <p14:creationId xmlns:p14="http://schemas.microsoft.com/office/powerpoint/2010/main" val="13425365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side reveal">
  <a:themeElements>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side reve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side reve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de reve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de reve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de reve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de reve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de reve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de reve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de reve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de reve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de reve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de reve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de reve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de reve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de reve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de reve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de reve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rgbClr val="66FFFF"/>
            </a:solidFill>
            <a:effectLst/>
            <a:latin typeface="Tahoma" pitchFamily="34" charset="0"/>
            <a:cs typeface="Times New Roman" pitchFamily="18"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TotalTime>
  <Words>1899</Words>
  <Application>Microsoft Office PowerPoint</Application>
  <PresentationFormat>On-screen Show (4:3)</PresentationFormat>
  <Paragraphs>205</Paragraphs>
  <Slides>22</Slides>
  <Notes>22</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22</vt:i4>
      </vt:variant>
    </vt:vector>
  </HeadingPairs>
  <TitlesOfParts>
    <vt:vector size="40" baseType="lpstr">
      <vt:lpstr>Ameretto</vt:lpstr>
      <vt:lpstr>Arial</vt:lpstr>
      <vt:lpstr>Calisto MT</vt:lpstr>
      <vt:lpstr>Century Gothic</vt:lpstr>
      <vt:lpstr>Tahoma</vt:lpstr>
      <vt:lpstr>Times New Roman</vt:lpstr>
      <vt:lpstr>Wingdings</vt:lpstr>
      <vt:lpstr>Wingdings 3</vt:lpstr>
      <vt:lpstr>side reveal</vt:lpstr>
      <vt:lpstr>1_colormaster</vt:lpstr>
      <vt:lpstr>2_colormaster</vt:lpstr>
      <vt:lpstr>3_colormaster</vt:lpstr>
      <vt:lpstr>4_colormaster</vt:lpstr>
      <vt:lpstr>5_colormaster</vt:lpstr>
      <vt:lpstr>6_colormaster</vt:lpstr>
      <vt:lpstr>7_colormaster</vt:lpstr>
      <vt:lpstr>8_colormaster</vt:lpstr>
      <vt:lpstr>Slice</vt:lpstr>
      <vt:lpstr>God Will Equip You…  Text: Heb. 13:20-21  </vt:lpstr>
      <vt:lpstr>Intro</vt:lpstr>
      <vt:lpstr>Intro</vt:lpstr>
      <vt:lpstr>Intro</vt:lpstr>
      <vt:lpstr>Intro</vt:lpstr>
      <vt:lpstr>…through his word</vt:lpstr>
      <vt:lpstr>…through his word</vt:lpstr>
      <vt:lpstr>…through his word</vt:lpstr>
      <vt:lpstr>…through his word</vt:lpstr>
      <vt:lpstr>…through his word</vt:lpstr>
      <vt:lpstr>…through brethren </vt:lpstr>
      <vt:lpstr>…through brethren </vt:lpstr>
      <vt:lpstr>…through brethren</vt:lpstr>
      <vt:lpstr>…through brethren </vt:lpstr>
      <vt:lpstr>…through brethren </vt:lpstr>
      <vt:lpstr>…Through Trials &amp; Persecutions</vt:lpstr>
      <vt:lpstr>…Through Trials &amp; Persecutions</vt:lpstr>
      <vt:lpstr>…Through Trials &amp; Persecutions</vt:lpstr>
      <vt:lpstr>…Through Trials &amp; Persecutions</vt:lpstr>
      <vt:lpstr>…Through Trials &amp; Persecutions</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Will Equip You…</dc:title>
  <dc:subject>08/05/2018</dc:subject>
  <dc:creator>DarkWolf</dc:creator>
  <cp:lastModifiedBy>Nathan Morrison</cp:lastModifiedBy>
  <cp:revision>20</cp:revision>
  <dcterms:created xsi:type="dcterms:W3CDTF">2018-07-20T15:46:09Z</dcterms:created>
  <dcterms:modified xsi:type="dcterms:W3CDTF">2018-08-05T20:54:02Z</dcterms:modified>
</cp:coreProperties>
</file>