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2" r:id="rId2"/>
    <p:sldId id="269" r:id="rId3"/>
    <p:sldId id="275" r:id="rId4"/>
    <p:sldId id="276" r:id="rId5"/>
    <p:sldId id="277" r:id="rId6"/>
    <p:sldId id="278" r:id="rId7"/>
    <p:sldId id="279" r:id="rId8"/>
    <p:sldId id="285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FF"/>
    <a:srgbClr val="000066"/>
    <a:srgbClr val="7272D0"/>
    <a:srgbClr val="FFFF00"/>
    <a:srgbClr val="D5D5FF"/>
    <a:srgbClr val="A50021"/>
    <a:srgbClr val="FF9900"/>
    <a:srgbClr val="B3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6" autoAdjust="0"/>
  </p:normalViewPr>
  <p:slideViewPr>
    <p:cSldViewPr>
      <p:cViewPr varScale="1">
        <p:scale>
          <a:sx n="103" d="100"/>
          <a:sy n="103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D9B4-2B03-4D36-B75B-E1C6957E7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E230-7902-4875-A00A-5F9827BF9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E28F-5DE9-4B61-9317-677EBC531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F235-C857-4859-ABFD-2882293A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78D8-797C-411E-8F52-C51F4B11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CE3F-5B5F-4481-AB11-E3AEBFFE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75392-8446-4E80-B872-C14075F4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A13E-7DE8-478D-B705-1BD8ADD25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658FD-47AE-4FFA-B097-7AC36505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88B6-4769-4D4F-9FFB-F707653B9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94651-CC9A-4BB5-BACF-057E4B7F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608A9EE-64C0-4100-AF7F-27CA501D65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4038600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A50021"/>
                </a:solidFill>
              </a:rPr>
              <a:t>Pride Leads to Destruction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Proverbs 11:2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Proverbs 16:18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Proverbs 29:23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804" name="Picture 12" descr="2256959130080231737ykGdoQ_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1600200"/>
            <a:ext cx="3371849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4800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A50021"/>
                </a:solidFill>
              </a:rPr>
              <a:t>Remain Loyal</a:t>
            </a:r>
            <a:br>
              <a:rPr lang="en-US" sz="3600" b="1" dirty="0">
                <a:solidFill>
                  <a:srgbClr val="A50021"/>
                </a:solidFill>
              </a:rPr>
            </a:br>
            <a:r>
              <a:rPr lang="en-US" sz="3600" b="1" dirty="0">
                <a:solidFill>
                  <a:srgbClr val="A50021"/>
                </a:solidFill>
              </a:rPr>
              <a:t>to the End!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1 Corinthians 15:58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7" name="Picture 11" descr="stairwayto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10000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2590800" y="5029200"/>
            <a:ext cx="3505200" cy="1066800"/>
          </a:xfrm>
          <a:prstGeom prst="rightArrow">
            <a:avLst>
              <a:gd name="adj1" fmla="val 50000"/>
              <a:gd name="adj2" fmla="val 892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590800" y="5272088"/>
            <a:ext cx="316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7:13-14</a:t>
            </a:r>
          </a:p>
        </p:txBody>
      </p:sp>
      <p:pic>
        <p:nvPicPr>
          <p:cNvPr id="34826" name="Picture 10" descr="Bible Readin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429000"/>
            <a:ext cx="21438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ChangeArrowheads="1"/>
          </p:cNvSpPr>
          <p:nvPr/>
        </p:nvSpPr>
        <p:spPr bwMode="auto">
          <a:xfrm>
            <a:off x="228600" y="2895600"/>
            <a:ext cx="8763000" cy="1295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2362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Success Comes to Those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Rely on the Lord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1828800" y="32004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Chronicles 14-16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8F8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8991600" y="2362200"/>
            <a:ext cx="152400" cy="4495800"/>
          </a:xfrm>
          <a:prstGeom prst="rect">
            <a:avLst/>
          </a:prstGeom>
          <a:solidFill>
            <a:srgbClr val="8F8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2" name="Rectangle 20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04800" y="42672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“For whatever things were written before were written for our learning, that we through the patience and comfort of the Scriptures might have hope.”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Romans 15:4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3306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Divided Kingdom in the year </a:t>
            </a:r>
            <a:r>
              <a:rPr lang="en-US" b="1" dirty="0"/>
              <a:t>911 B.C.</a:t>
            </a:r>
          </a:p>
          <a:p>
            <a:pPr eaLnBrk="1" hangingPunct="1">
              <a:defRPr/>
            </a:pPr>
            <a:r>
              <a:rPr lang="en-US" dirty="0" err="1"/>
              <a:t>Asa</a:t>
            </a:r>
            <a:r>
              <a:rPr lang="en-US" dirty="0"/>
              <a:t> becomes the 3rd king of Judah, the grandson of </a:t>
            </a:r>
            <a:r>
              <a:rPr lang="en-US" dirty="0" err="1"/>
              <a:t>Rehoboam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Asa</a:t>
            </a:r>
            <a:r>
              <a:rPr lang="en-US" dirty="0"/>
              <a:t> reigns for </a:t>
            </a:r>
            <a:r>
              <a:rPr lang="en-US" b="1" dirty="0"/>
              <a:t>41</a:t>
            </a:r>
            <a:r>
              <a:rPr lang="en-US" dirty="0"/>
              <a:t> years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Setting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57200" y="4648200"/>
            <a:ext cx="8229600" cy="1524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09600" y="46482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was a man that did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“what was good and right in the</a:t>
            </a:r>
            <a:b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eyes of the LORD his God”</a:t>
            </a:r>
          </a:p>
        </p:txBody>
      </p:sp>
      <p:pic>
        <p:nvPicPr>
          <p:cNvPr id="27660" name="Picture 12" descr="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225800" cy="3444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765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8991600" y="2362200"/>
            <a:ext cx="152400" cy="4495800"/>
          </a:xfrm>
          <a:prstGeom prst="rect">
            <a:avLst/>
          </a:prstGeom>
          <a:solidFill>
            <a:srgbClr val="8F8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84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495800" y="4572000"/>
            <a:ext cx="1143000" cy="685800"/>
          </a:xfrm>
          <a:prstGeom prst="ellipse">
            <a:avLst/>
          </a:prstGeom>
          <a:solidFill>
            <a:schemeClr val="accent2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35 years of faithful service to God</a:t>
            </a:r>
          </a:p>
          <a:p>
            <a:pPr eaLnBrk="1" hangingPunct="1">
              <a:defRPr/>
            </a:pPr>
            <a:r>
              <a:rPr lang="en-US" sz="3600" b="1" dirty="0"/>
              <a:t>6 years of unfaithful service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A50021"/>
                </a:solidFill>
              </a:rPr>
              <a:t>Result</a:t>
            </a:r>
          </a:p>
          <a:p>
            <a:pPr lvl="1" eaLnBrk="1" hangingPunct="1">
              <a:defRPr/>
            </a:pPr>
            <a:r>
              <a:rPr lang="en-US" sz="3400" dirty="0"/>
              <a:t>End to his reign</a:t>
            </a:r>
          </a:p>
          <a:p>
            <a:pPr lvl="1" eaLnBrk="1" hangingPunct="1">
              <a:defRPr/>
            </a:pPr>
            <a:r>
              <a:rPr lang="en-US" sz="3400" dirty="0"/>
              <a:t>End to his life</a:t>
            </a:r>
          </a:p>
          <a:p>
            <a:pPr lvl="1" eaLnBrk="1" hangingPunct="1">
              <a:defRPr/>
            </a:pPr>
            <a:r>
              <a:rPr lang="en-US" sz="3400" dirty="0"/>
              <a:t>A missed opportunity</a:t>
            </a:r>
            <a:br>
              <a:rPr lang="en-US" sz="3400" dirty="0"/>
            </a:br>
            <a:r>
              <a:rPr lang="en-US" sz="3400" dirty="0"/>
              <a:t>to be faithful to the end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9" name="Picture 13" descr="Bible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586" y="3017838"/>
            <a:ext cx="2043214" cy="30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3200400" y="533400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3800" y="1493838"/>
            <a:ext cx="4953000" cy="475255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A50021"/>
                </a:solidFill>
              </a:rPr>
              <a:t>Seek God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Matthew 6:33</a:t>
            </a:r>
          </a:p>
          <a:p>
            <a:pPr lvl="1" eaLnBrk="1" hangingPunct="1">
              <a:defRPr/>
            </a:pPr>
            <a:r>
              <a:rPr lang="en-US" sz="3400" dirty="0"/>
              <a:t>We will find rest for our souls</a:t>
            </a:r>
          </a:p>
          <a:p>
            <a:pPr lvl="2" eaLnBrk="1" hangingPunct="1">
              <a:defRPr/>
            </a:pPr>
            <a:r>
              <a:rPr lang="en-US" sz="3200" dirty="0">
                <a:solidFill>
                  <a:srgbClr val="000066"/>
                </a:solidFill>
              </a:rPr>
              <a:t>Matthew 11:28-30</a:t>
            </a:r>
          </a:p>
          <a:p>
            <a:pPr lvl="1" eaLnBrk="1" hangingPunct="1">
              <a:defRPr/>
            </a:pPr>
            <a:r>
              <a:rPr lang="en-US" sz="3400" dirty="0"/>
              <a:t>Be prepared to tear down “the high places!”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32" name="Picture 12" descr="woman stu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76400"/>
            <a:ext cx="2895600" cy="434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45720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Don’t Forget God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/>
              <a:t>When we encounter trials in life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66"/>
                </a:solidFill>
              </a:rPr>
              <a:t>James 1:3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/>
              <a:t>When He has made</a:t>
            </a:r>
            <a:br>
              <a:rPr lang="en-US" sz="3000" dirty="0"/>
            </a:br>
            <a:r>
              <a:rPr lang="en-US" sz="3000" dirty="0"/>
              <a:t>a promise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66"/>
                </a:solidFill>
              </a:rPr>
              <a:t>2 Peter 3:4-5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When we encounter temptations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66"/>
                </a:solidFill>
              </a:rPr>
              <a:t>1 Corinthians 10:13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57" name="Picture 13" descr="bible readin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82998"/>
            <a:ext cx="3048000" cy="451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52400"/>
            <a:ext cx="89916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 Autobiography of Life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Corinthians 10:13)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Chapter ONE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down the street.  There is a deep hole in the sidewalk.  I fall in.  I am lost ... I am hopeless.  </a:t>
            </a:r>
            <a:r>
              <a:rPr 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isn’t my fault.  It takes forever to find a way out.</a:t>
            </a: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Chapter TWO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down the same street.  There is a deep hole in the sidewalk.  I pretend I don’t see it.  I fall in again.  I can’t believe I am in the same place.  But, </a:t>
            </a:r>
            <a:r>
              <a:rPr 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not my fault.  It still takes a long time to get out.</a:t>
            </a: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Chapter THREE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down the same street.  There is a deep hole in the sidewalk.  I see it is there.  I still fall in ... it is a habit.  My eyes are open, I know where I am.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my fault</a:t>
            </a:r>
            <a:r>
              <a:rPr 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 get out immediately.</a:t>
            </a: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Chapter FOUR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down the same street.  There is a deep hole in the sidewalk.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around it.</a:t>
            </a: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Chapter FIVE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walk down another street.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1295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657600"/>
            <a:ext cx="9144000" cy="1295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5867400"/>
            <a:ext cx="9144000" cy="838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1143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867AAA1-F44D-4814-825D-295FDF86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914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6200" y="1570038"/>
            <a:ext cx="4876800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A50021"/>
                </a:solidFill>
              </a:rPr>
              <a:t>A Child of God CAN Fall From Grace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1 Corinthians 10:12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2 Peter 2:20</a:t>
            </a:r>
          </a:p>
          <a:p>
            <a:pPr lvl="1" eaLnBrk="1" hangingPunct="1">
              <a:defRPr/>
            </a:pPr>
            <a:r>
              <a:rPr lang="en-US" sz="3400" dirty="0">
                <a:solidFill>
                  <a:srgbClr val="000066"/>
                </a:solidFill>
              </a:rPr>
              <a:t>Romans 11:22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11" descr="Sadness,%20depression,%20sad%20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05472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                                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679</TotalTime>
  <Words>390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49</cp:revision>
  <dcterms:created xsi:type="dcterms:W3CDTF">2003-10-06T19:38:53Z</dcterms:created>
  <dcterms:modified xsi:type="dcterms:W3CDTF">2018-03-12T17:51:36Z</dcterms:modified>
</cp:coreProperties>
</file>