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7" r:id="rId2"/>
    <p:sldMasterId id="2147483719" r:id="rId3"/>
    <p:sldMasterId id="2147483731" r:id="rId4"/>
    <p:sldMasterId id="2147483743" r:id="rId5"/>
    <p:sldMasterId id="2147483755" r:id="rId6"/>
    <p:sldMasterId id="2147483767" r:id="rId7"/>
    <p:sldMasterId id="2147483779" r:id="rId8"/>
    <p:sldMasterId id="2147483791" r:id="rId9"/>
  </p:sldMasterIdLst>
  <p:notesMasterIdLst>
    <p:notesMasterId r:id="rId23"/>
  </p:notesMasterIdLst>
  <p:handoutMasterIdLst>
    <p:handoutMasterId r:id="rId24"/>
  </p:handoutMasterIdLst>
  <p:sldIdLst>
    <p:sldId id="256" r:id="rId10"/>
    <p:sldId id="342" r:id="rId11"/>
    <p:sldId id="434" r:id="rId12"/>
    <p:sldId id="448" r:id="rId13"/>
    <p:sldId id="435" r:id="rId14"/>
    <p:sldId id="439" r:id="rId15"/>
    <p:sldId id="440" r:id="rId16"/>
    <p:sldId id="441" r:id="rId17"/>
    <p:sldId id="378" r:id="rId18"/>
    <p:sldId id="450" r:id="rId19"/>
    <p:sldId id="446" r:id="rId20"/>
    <p:sldId id="388" r:id="rId21"/>
    <p:sldId id="3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66FFFF"/>
    <a:srgbClr val="FFFFCC"/>
    <a:srgbClr val="FFCC66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4AD2804-27DA-40EC-8C6A-BB775C91B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6FF9AE4-86CE-4546-8796-13C2861B1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7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Call: 804-277-1983 or Visit: www.courthousechurchofcrist.com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9AE4-86CE-4546-8796-13C2861B17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13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C3DF-3B73-4CFC-9F74-C91EDC8EC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DA623-CEB8-4299-9AB0-B7BB93E18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C849F-B681-49CE-85D3-5D22CEC39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B1995-D558-4882-A4BA-4A31F84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7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FD89-6C15-40B0-ABED-2D0041516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17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7DFF-6B70-4592-9F36-5B453272D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7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A16A-FE91-4034-B3DC-7924D88F3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EC10-676B-4679-AD4F-40B176B4D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88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9243-D1D2-44A8-AB18-EF8FD6F7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4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EC3F-AF90-4ECB-ADC0-9A30EDF90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9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71B2A-6D4F-4E31-8EE5-19AC8CFE3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99DFF-DDF4-4B93-8A54-92C34861F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B122-94E8-4728-ACFC-187600EE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98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46C0-886C-4243-AF4E-2C72866F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2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AD31-1BA6-4608-8376-904BCA08F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9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D15C-5F0D-4A42-B20A-DC3FA6292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14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66E62-4F7A-489B-96AB-031D8B18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9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45095-1846-4598-80DB-87AD3A69C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3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E5B2-9C19-48C1-BD80-86337A1FC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0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FDD1F-B173-475C-92D5-138A7F29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55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F600F-35D5-45E6-B606-7B0659AC7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818D-1370-41C9-936F-AE0A55696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E090D-46E8-4CBF-920F-CC917DEBE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7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58FC4-DA9C-4AF9-A68A-53CE75D20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42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9000-77A8-408F-A42B-2F6A007A7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C775A-23F4-4DBF-B5A6-3D254E323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0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81EE-CA31-449A-931A-8B968D189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45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9DE1-4742-42C5-B685-3B1DE6740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52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6842D-478A-4633-9E9A-D35D2FCC3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182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25079-2C02-4D8C-AD99-E15F518C6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6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D604A-C9FA-4254-BC60-2418E505B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43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F3E0-AE0C-4C6D-A487-5788D6306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8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88FA1-A97A-469F-8E62-C5DD648B1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9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AA65-FAD0-4604-86F1-908D4761E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3C9E-68CF-4C2C-81A7-1CC6611A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78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EDB5D-FCE3-4C3C-9C32-FD84CAC5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80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3F73-686A-4A9B-944D-E7D4AD027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45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32B79-003C-4A73-A081-A7345488A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0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26F4-C575-4DE7-940D-734E1F878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3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71B48-9B53-4F49-89D2-8FFE7195C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59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C1D0-0DB4-4E0D-9253-455198C0E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394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3EB2-A834-4578-88B7-3F087DDBB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371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7138-C049-4F83-97F9-EF758DD7E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41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562A-9062-4140-92BC-9E2E26309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1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E23-9C66-45D2-A384-5B56EC2EE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3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9284-C0E5-4AE1-AAE5-965BE4F3E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49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300E3-3E10-4D9D-ABDA-96BD3B281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38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979E-A360-4F60-9E5B-6EB97D6FA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901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A969B-3C56-4621-80E3-41A913A58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59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74F0-C620-4D20-9433-B9C021650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965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F4ED-C621-4398-873B-B14E1692C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14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B793-F600-4411-9212-CED0EAA25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87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9EBB-D455-4B55-9100-BA9B4BD08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21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1370-3B5D-462D-863D-D5E7E96B5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86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4F27-E93C-41D9-962F-5ECD3E90F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D173-FF74-4D15-BFF7-C6D7B619D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281BE-AC3E-43DA-ABA9-F4F2F96D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10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AEC6-314F-4CEB-99CC-F08D1C02E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07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34C9-D5D0-459F-AF2A-030A394AE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72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4EAC-2BE8-488E-A2D1-B98EC91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44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247E-94BB-4E73-9298-E59EEC88E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28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D346-7A56-4DA9-9C05-77D797FB3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45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B83B-6735-4543-9426-17F3D1CE9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D23B-5C0E-43DD-BC50-B2EF39A8F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78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29B0D-6B50-4EF5-9EDC-7A19A7EF5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69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5A833-880B-4B0B-8ED4-360CAF381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EFC9-2071-409F-A39F-C01647970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0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A006A-8290-4159-B384-5FD8182C4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1046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8BCB-5C81-416C-9AFF-723F13967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048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41F3E-57E0-4C74-AF4C-4CDB1505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73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691DC-360D-4950-AA96-4F06AB386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79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862E-29C2-4AFA-8054-C3C86BBE5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121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7FBE-B2DA-4C14-AA0D-C3F104ED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18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8FC6-804F-40C5-B71C-55628E409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85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7B3-21E4-4242-A333-1B830BD24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70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4B5EB-2A3E-4384-A7EF-FC600BAC4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19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20CEA-30B9-4A5C-ACD7-1C31B936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43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87210-9F62-4C36-85CE-92410ADC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2083-E74B-4999-86DA-E732F09D6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34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6F897-96E0-4429-834A-938F830BA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651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7F692-F0C4-4090-A594-075D48AF7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168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FD65-D77F-4B04-8443-26D8919F8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95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22E96-C8F7-48B0-B3E0-7CBF6FEB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44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9DBA9-71CC-4D85-8994-7CF658E27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18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50A58-0FE6-4D96-AA59-A05B6C61F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40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01308-1E86-45E6-BAB3-70471C774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512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CB3E5-48EB-4C5F-B2F8-3BA793927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314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8C2C-CFD6-417D-AEA8-F58FDE87F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58FE-6999-4A9C-AD66-04B141303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39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B29E1-1E7F-4302-8A16-5EEEDC32B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7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BE06-905C-451F-80E6-AE4874C3B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113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5D89-5996-48FB-9454-DADA6C4EE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32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9E12D-407B-4E66-8DCF-8B7D8ED9B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7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32F2-EDA2-41DC-9A17-A5DA0892A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704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6EBB-1EE1-4ADD-B297-4155C9A4F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909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6F7E9-D74C-4A32-8275-F85FE591D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69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24B50-6EE6-403D-98E8-FA3A5C0F6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66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8904-5A82-44DC-A07A-E73ECBC46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844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024C-5C55-42D7-86CF-5B3B91532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Jesus Christ Unveiled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77D23B-0B2A-4B46-9A1E-0D8FF3802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8123FB-1BD9-41E7-8005-78782BC49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9F3133-1ECB-4699-B6AB-941945DE2F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DC92A6-37C2-406B-9149-BDE54383EC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C32D75-FE47-4A77-A471-B4F6B2BAB3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E7C34C-4D58-4C2F-B568-EB1917DD02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1E87E-C08A-40B0-89D7-FC6D1B794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B7FBE-4BEF-4394-8C2D-D5960FE3A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Jesus Christ Unveiled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B09AE-C58D-4E76-9B46-9435773281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2971800"/>
          </a:xfrm>
        </p:spPr>
        <p:txBody>
          <a:bodyPr/>
          <a:lstStyle/>
          <a:p>
            <a:r>
              <a:rPr lang="en-US" sz="6600" b="1" u="sng" dirty="0">
                <a:solidFill>
                  <a:srgbClr val="66FFFF"/>
                </a:solidFill>
              </a:rPr>
              <a:t>Jesus Christ Unveiled</a:t>
            </a:r>
            <a:br>
              <a:rPr lang="en-US" sz="2800" dirty="0"/>
            </a:br>
            <a:br>
              <a:rPr lang="en-US" sz="2800" dirty="0"/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Text: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Revelation 1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</a:br>
            <a:endParaRPr lang="en-US" sz="2800" b="1" dirty="0">
              <a:solidFill>
                <a:srgbClr val="FFCC66"/>
              </a:solidFill>
              <a:effectLst>
                <a:outerShdw blurRad="38100" dist="38100" dir="2700000" algn="tl">
                  <a:srgbClr val="010199"/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http://bible-truth.org/Reve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5213"/>
            <a:ext cx="538479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114800" cy="3810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1234470"/>
            <a:ext cx="5707625" cy="1569660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He holds reward and punishment in His hands!</a:t>
            </a:r>
            <a:endParaRPr lang="en-US" sz="3200" i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9833" y="3524503"/>
            <a:ext cx="916366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This is the unveiled Christ!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The world doesn’t see Him now.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Just as the world didn’t accept Him in His time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(Jn. 1:10-11),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today they reject and mock the One who came to save them from their sins!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(II Pet. 3:3-4)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B165F34-264B-4C52-A1A5-55934159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12" y="650861"/>
            <a:ext cx="2810024" cy="2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7508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But the day is coming when “every eye will see Him” (Rev. 1:7) and will fall on their knees in praise of Him (Phil. 2:10-11) and recognize He has the power over their souls’ eternity!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1" y="3608185"/>
            <a:ext cx="9144000" cy="58477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It doesn’t have to be a surprise!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Rev. 1:1!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77" y="4495800"/>
            <a:ext cx="2972045" cy="20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53200"/>
            <a:ext cx="3997542" cy="3048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4188" y="1388807"/>
            <a:ext cx="6248400" cy="255454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At His 2</a:t>
            </a:r>
            <a:r>
              <a:rPr lang="en-US" sz="3200" baseline="30000" dirty="0">
                <a:solidFill>
                  <a:srgbClr val="FF0000"/>
                </a:solidFill>
                <a:latin typeface="Tahoma" pitchFamily="34" charset="0"/>
              </a:rPr>
              <a:t>nd</a:t>
            </a:r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 Coming saints will be like Him and see Him as He is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(I Jn. 3:2) </a:t>
            </a:r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and will be with Him for eternity! </a:t>
            </a:r>
            <a:r>
              <a:rPr lang="en-US" sz="3200" i="1" dirty="0">
                <a:solidFill>
                  <a:srgbClr val="FF0000"/>
                </a:solidFill>
                <a:latin typeface="Tahoma" pitchFamily="34" charset="0"/>
              </a:rPr>
              <a:t>(Jn. 14:3; I Thess. 4:17)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1" y="4798874"/>
            <a:ext cx="9144001" cy="1754326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0000FF"/>
                </a:solidFill>
                <a:latin typeface="Tahoma" pitchFamily="34" charset="0"/>
              </a:rPr>
              <a:t>You don’t have to be surprised with the world at His return, but see Christ unveiled </a:t>
            </a:r>
            <a:r>
              <a:rPr lang="en-US" sz="3600" i="1" u="sng" dirty="0">
                <a:solidFill>
                  <a:srgbClr val="0000FF"/>
                </a:solidFill>
                <a:latin typeface="Tahoma" pitchFamily="34" charset="0"/>
              </a:rPr>
              <a:t>NOW!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609600"/>
            <a:ext cx="28575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733800" cy="3048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7374" y="5002009"/>
            <a:ext cx="6150077" cy="156966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rgbClr val="66FFFF"/>
                </a:solidFill>
                <a:latin typeface="Tahoma" pitchFamily="34" charset="0"/>
              </a:rPr>
              <a:t>	</a:t>
            </a:r>
            <a:r>
              <a:rPr lang="en-US" sz="3200" dirty="0">
                <a:solidFill>
                  <a:srgbClr val="66FFFF"/>
                </a:solidFill>
                <a:latin typeface="Tahoma" pitchFamily="34" charset="0"/>
              </a:rPr>
              <a:t>Revelation 1 contains many titles and pictures of Christ unveiled!</a:t>
            </a:r>
            <a:endParaRPr lang="en-US" dirty="0">
              <a:solidFill>
                <a:srgbClr val="66FFFF"/>
              </a:solidFill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154917"/>
            <a:ext cx="6324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Revelation = The “unveiling,”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the </a:t>
            </a:r>
            <a:r>
              <a:rPr lang="en-US" sz="2800" b="0" i="1" dirty="0" err="1">
                <a:solidFill>
                  <a:srgbClr val="FFFF00"/>
                </a:solidFill>
                <a:latin typeface="Tahoma" pitchFamily="34" charset="0"/>
              </a:rPr>
              <a:t>apokalupsis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 [</a:t>
            </a:r>
            <a:r>
              <a:rPr lang="en-US" sz="2800" b="0" i="1" dirty="0" err="1">
                <a:solidFill>
                  <a:srgbClr val="FFFF00"/>
                </a:solidFill>
                <a:latin typeface="Tahoma" pitchFamily="34" charset="0"/>
              </a:rPr>
              <a:t>ap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-ok-al'-</a:t>
            </a:r>
            <a:r>
              <a:rPr lang="en-US" sz="2800" b="0" i="1" dirty="0" err="1">
                <a:solidFill>
                  <a:srgbClr val="FFFF00"/>
                </a:solidFill>
                <a:latin typeface="Tahoma" pitchFamily="34" charset="0"/>
              </a:rPr>
              <a:t>oop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-sis] (G602):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disclosure, unveiling, to reveal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4916" y="744501"/>
            <a:ext cx="914154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  <a:latin typeface="Tahoma" pitchFamily="34" charset="0"/>
              </a:rPr>
              <a:t>Rev. 1:1</a:t>
            </a:r>
            <a:endParaRPr lang="en-US" sz="3600" dirty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800" b="0" dirty="0">
                <a:solidFill>
                  <a:srgbClr val="002060"/>
                </a:solidFill>
                <a:latin typeface="Tahoma" pitchFamily="34" charset="0"/>
              </a:rPr>
              <a:t>1.  The Revelation of Jesus Christ, which God gave Him to show to His bond-servants, the things which must soon take place; and He sent and communicated it by His angel to His bond-servant John,</a:t>
            </a:r>
          </a:p>
        </p:txBody>
      </p:sp>
      <p:pic>
        <p:nvPicPr>
          <p:cNvPr id="1026" name="Picture 2" descr="http://trackingbibleprophecy.com/images/jesusgl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53" y="3429000"/>
            <a:ext cx="292874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Jesus Christ Unveiled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772148"/>
            <a:ext cx="65532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1:1: “The revelation of Jesus Christ”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“Christ” is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“Christos” (G5547) :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“Anointed One,” the equivalent to “Messiah”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(Jn. 1:41: H4899).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Jesus is: </a:t>
            </a:r>
          </a:p>
          <a:p>
            <a:pPr lvl="1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God’s final prophet to mankind – Heb. 1:1-3 (Acts 3:22-26)</a:t>
            </a:r>
          </a:p>
          <a:p>
            <a:pPr lvl="1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God’s High Priest to saints – Heb. </a:t>
            </a:r>
            <a:r>
              <a:rPr lang="en-US" sz="2800" b="0">
                <a:solidFill>
                  <a:srgbClr val="FFFF00"/>
                </a:solidFill>
                <a:latin typeface="Tahoma" pitchFamily="34" charset="0"/>
              </a:rPr>
              <a:t>4:14-16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; 7:25</a:t>
            </a:r>
          </a:p>
          <a:p>
            <a:pPr lvl="1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King of kings and Lord of lords –  I Tim. 6:15; Rev. 19:16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29" y="1828800"/>
            <a:ext cx="2708013" cy="33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Jesus Christ Unveiled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24" y="982414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1:5: “Faithful Witness”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Rev. 3:14; Jn. 18:37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40" y="2370890"/>
            <a:ext cx="2274602" cy="2844969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776A4A1-DA60-4EC4-B72B-1BA513DC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" y="2382929"/>
            <a:ext cx="683957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1:5: “Firstborn of the dead”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Not first person ever raised from death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(I Kings 17:22; II Kings 4:32, 35; 13:21)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“Firstborn” = </a:t>
            </a:r>
            <a:r>
              <a:rPr lang="en-US" sz="2800" b="0" i="1" dirty="0" err="1">
                <a:solidFill>
                  <a:srgbClr val="FFFF00"/>
                </a:solidFill>
                <a:latin typeface="Tahoma" pitchFamily="34" charset="0"/>
              </a:rPr>
              <a:t>prōtotokos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 [pro-tot-ok'-os] (G4416):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“the primary one, the preeminent one, firstborn; foremost, primary, chief.” </a:t>
            </a: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(See Col. 1:15-17) </a:t>
            </a:r>
          </a:p>
        </p:txBody>
      </p:sp>
    </p:spTree>
    <p:extLst>
      <p:ext uri="{BB962C8B-B14F-4D97-AF65-F5344CB8AC3E}">
        <p14:creationId xmlns:p14="http://schemas.microsoft.com/office/powerpoint/2010/main" val="2249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Jesus Christ Unveiled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7374" y="685800"/>
            <a:ext cx="643598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1:5: “Ruler of the Kings of the Earth” </a:t>
            </a:r>
            <a:r>
              <a:rPr lang="en-US" sz="3200" i="1" dirty="0">
                <a:latin typeface="Tahoma" pitchFamily="34" charset="0"/>
              </a:rPr>
              <a:t>(Ps. 89:27): </a:t>
            </a:r>
            <a:endParaRPr lang="en-US" sz="3200" b="0" i="1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Mt. 28:18; Jn. 18:37; 19:11</a:t>
            </a:r>
            <a:endParaRPr lang="en-US" sz="2800" b="0" i="1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I Tim. 6:15; Rev. 19:6; Mt. 25:31-46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Rev. 5:1-14</a:t>
            </a:r>
            <a:endParaRPr lang="en-US" sz="2800" b="0" i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12" y="689221"/>
            <a:ext cx="2708013" cy="338706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A950070-7F0E-4F32-A6EE-A286815E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" y="3718020"/>
            <a:ext cx="643877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1:8: “I am the Alpha and the Omega”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u="sng" dirty="0">
                <a:solidFill>
                  <a:srgbClr val="FFFF00"/>
                </a:solidFill>
                <a:latin typeface="Tahoma" pitchFamily="34" charset="0"/>
              </a:rPr>
              <a:t>Omniscient!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He is the source of all knowledge, the source of all truth, the source of all wisdom!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9CC0F-4334-41CE-882E-2F7B44845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54" y="4235523"/>
            <a:ext cx="2703348" cy="23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Jesus Christ Unveiled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2052" y="842387"/>
            <a:ext cx="7241051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1:8: “Who is and who was and who is to come, the Almighty”</a:t>
            </a:r>
            <a:endParaRPr lang="en-US" sz="3200" b="0" i="1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Jn. 1:1-2; Heb. 13:8</a:t>
            </a:r>
            <a:endParaRPr lang="en-US" sz="2800" b="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u="sng" dirty="0">
                <a:solidFill>
                  <a:srgbClr val="FFFF00"/>
                </a:solidFill>
                <a:latin typeface="Tahoma" pitchFamily="34" charset="0"/>
              </a:rPr>
              <a:t>Omnipotent!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(Mt. 25:41-46; Rev. 1:16; 20:11-15)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4C6AFB-6B6E-4AE6-B080-41654A239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01" y="2125275"/>
            <a:ext cx="2084699" cy="2607447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6ABE98CD-6856-4BAF-9B44-8478ECC5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52" y="3645734"/>
            <a:ext cx="70593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1:13: “Son of Man”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(Mt. 8:20; 9:6; 16:27; </a:t>
            </a:r>
            <a:r>
              <a:rPr lang="en-US" sz="2800" i="1" dirty="0" err="1">
                <a:solidFill>
                  <a:srgbClr val="FFFF00"/>
                </a:solidFill>
                <a:latin typeface="Tahoma" pitchFamily="34" charset="0"/>
              </a:rPr>
              <a:t>etc</a:t>
            </a: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…)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Heb. 2:14-18</a:t>
            </a:r>
            <a:endParaRPr lang="en-US" sz="2800" b="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b="0" i="1" dirty="0">
                <a:solidFill>
                  <a:srgbClr val="FFFF00"/>
                </a:solidFill>
                <a:latin typeface="Tahoma" pitchFamily="34" charset="0"/>
              </a:rPr>
              <a:t>He identifies with the King of Daniel’s prophecy (Dan. 7:13-14)</a:t>
            </a:r>
          </a:p>
        </p:txBody>
      </p:sp>
    </p:spTree>
    <p:extLst>
      <p:ext uri="{BB962C8B-B14F-4D97-AF65-F5344CB8AC3E}">
        <p14:creationId xmlns:p14="http://schemas.microsoft.com/office/powerpoint/2010/main" val="11852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Jesus Christ Unveiled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85800"/>
            <a:ext cx="671475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Rev. 1:17-18: “I am the first and the last”</a:t>
            </a:r>
            <a:endParaRPr lang="en-US" sz="3200" b="0" i="1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1:18: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 “…the Living One”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u="sng" dirty="0">
                <a:solidFill>
                  <a:srgbClr val="FFFF00"/>
                </a:solidFill>
                <a:latin typeface="Tahoma" pitchFamily="34" charset="0"/>
              </a:rPr>
              <a:t>He is the Creator and Consummator!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800" i="1" dirty="0">
                <a:solidFill>
                  <a:srgbClr val="FFFF00"/>
                </a:solidFill>
                <a:latin typeface="Tahoma" pitchFamily="34" charset="0"/>
              </a:rPr>
              <a:t>Mt. 25:31-46; Rev. 20:11-15: </a:t>
            </a:r>
            <a:r>
              <a:rPr lang="en-US" sz="2800" b="0" dirty="0">
                <a:solidFill>
                  <a:srgbClr val="FFFF00"/>
                </a:solidFill>
                <a:latin typeface="Tahoma" pitchFamily="34" charset="0"/>
              </a:rPr>
              <a:t>He has the keys and controls what happens to people when they die.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87" y="1905000"/>
            <a:ext cx="2403397" cy="300606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00890FF5-7AE1-4217-BEE5-6206C285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623" y="5170444"/>
            <a:ext cx="6714753" cy="1077218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ahoma" pitchFamily="34" charset="0"/>
              </a:rPr>
              <a:t>Incomprehensible power, incomprehensible authority!</a:t>
            </a:r>
            <a:endParaRPr lang="en-US" sz="3200" i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Jesus Christ Unveiled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6654" y="6594987"/>
            <a:ext cx="3733800" cy="2286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83820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“The revelation of Jesus Christ”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99683" y="1371600"/>
            <a:ext cx="3217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“Faithful Witness”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4" y="2049432"/>
            <a:ext cx="3942080" cy="2463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7374" y="1555503"/>
            <a:ext cx="39697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“Firstborn of the dead”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9832" y="2516832"/>
            <a:ext cx="5265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“Ruler of the Kings of the Earth”</a:t>
            </a:r>
            <a:endParaRPr lang="en-US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290" y="3574309"/>
            <a:ext cx="6798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“I am the Alpha and the Omega”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9832" y="4493567"/>
            <a:ext cx="9126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“Who is and who was and who is to come, the Almighty”</a:t>
            </a:r>
            <a:endParaRPr lang="en-US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290" y="5181600"/>
            <a:ext cx="3035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“Son of Man”</a:t>
            </a:r>
            <a:endParaRPr lang="en-US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174224" y="5181599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dirty="0">
                <a:latin typeface="Tahoma" pitchFamily="34" charset="0"/>
              </a:rPr>
              <a:t>“The first and the last”</a:t>
            </a:r>
            <a:endParaRPr lang="en-US" b="0" i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290" y="5874655"/>
            <a:ext cx="9131709" cy="646331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66FFFF"/>
                </a:solidFill>
                <a:latin typeface="Tahoma" pitchFamily="34" charset="0"/>
              </a:rPr>
              <a:t>This is the unveiled Christ!</a:t>
            </a:r>
          </a:p>
        </p:txBody>
      </p:sp>
    </p:spTree>
    <p:extLst>
      <p:ext uri="{BB962C8B-B14F-4D97-AF65-F5344CB8AC3E}">
        <p14:creationId xmlns:p14="http://schemas.microsoft.com/office/powerpoint/2010/main" val="36090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114800" cy="381000"/>
          </a:xfrm>
        </p:spPr>
        <p:txBody>
          <a:bodyPr/>
          <a:lstStyle/>
          <a:p>
            <a:r>
              <a:rPr lang="en-US" b="0"/>
              <a:t>Jesus Christ Unveiled</a:t>
            </a:r>
            <a:endParaRPr lang="en-US" b="0" dirty="0"/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0" y="9144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The first time Jesus came it was to save man from sin as a sacrificial Lamb; but when He comes again it is as a</a:t>
            </a:r>
          </a:p>
          <a:p>
            <a:pPr algn="ctr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dirty="0">
                <a:latin typeface="Tahoma" pitchFamily="34" charset="0"/>
              </a:rPr>
              <a:t>conquering King and Judge!</a:t>
            </a:r>
            <a:endParaRPr lang="en-US" sz="3200" b="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70083"/>
            <a:ext cx="3501851" cy="2625142"/>
          </a:xfrm>
          <a:prstGeom prst="rect">
            <a:avLst/>
          </a:prstGeom>
        </p:spPr>
      </p:pic>
      <p:pic>
        <p:nvPicPr>
          <p:cNvPr id="4" name="Picture 3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7095399D-9078-442D-8A5F-7B153980C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6324"/>
            <a:ext cx="420624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</p:bldLst>
  </p:timing>
</p:sld>
</file>

<file path=ppt/theme/theme1.xml><?xml version="1.0" encoding="utf-8"?>
<a:theme xmlns:a="http://schemas.openxmlformats.org/drawingml/2006/main" name="vee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66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0066FF"/>
      </a:accent1>
      <a:accent2>
        <a:srgbClr val="00FF00"/>
      </a:accent2>
      <a:accent3>
        <a:srgbClr val="ADB8E2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003399"/>
      </a:lt2>
      <a:accent1>
        <a:srgbClr val="0066FF"/>
      </a:accent1>
      <a:accent2>
        <a:srgbClr val="00FF00"/>
      </a:accent2>
      <a:accent3>
        <a:srgbClr val="ADB8E2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039</Template>
  <TotalTime>3899</TotalTime>
  <Words>904</Words>
  <Application>Microsoft Office PowerPoint</Application>
  <PresentationFormat>On-screen Show (4:3)</PresentationFormat>
  <Paragraphs>99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Ameretto</vt:lpstr>
      <vt:lpstr>Arial</vt:lpstr>
      <vt:lpstr>Calisto MT</vt:lpstr>
      <vt:lpstr>Tahoma</vt:lpstr>
      <vt:lpstr>Times New Roman</vt:lpstr>
      <vt:lpstr>Wingdings</vt:lpstr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Jesus Christ Unveiled  Text: Revelation 1  </vt:lpstr>
      <vt:lpstr>Intro</vt:lpstr>
      <vt:lpstr>Jesus Christ Unveiled </vt:lpstr>
      <vt:lpstr>Jesus Christ Unveiled </vt:lpstr>
      <vt:lpstr>Jesus Christ Unveiled </vt:lpstr>
      <vt:lpstr>Jesus Christ Unveiled </vt:lpstr>
      <vt:lpstr>Jesus Christ Unveiled </vt:lpstr>
      <vt:lpstr>Jesus Christ Unveiled 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Christ Unveiled</dc:title>
  <dc:subject>04/08/18</dc:subject>
  <dc:creator>DarkWolf</dc:creator>
  <cp:lastModifiedBy>Nathan Morrison</cp:lastModifiedBy>
  <cp:revision>12</cp:revision>
  <dcterms:created xsi:type="dcterms:W3CDTF">2005-06-04T23:49:02Z</dcterms:created>
  <dcterms:modified xsi:type="dcterms:W3CDTF">2018-04-08T20:55:09Z</dcterms:modified>
</cp:coreProperties>
</file>